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av" ContentType="audio/x-wav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528" r:id="rId2"/>
    <p:sldId id="543" r:id="rId3"/>
    <p:sldId id="547" r:id="rId4"/>
    <p:sldId id="548" r:id="rId5"/>
    <p:sldId id="549" r:id="rId6"/>
    <p:sldId id="545" r:id="rId7"/>
  </p:sldIdLst>
  <p:sldSz cx="9144000" cy="6858000" type="screen4x3"/>
  <p:notesSz cx="9866313" cy="6735763"/>
  <p:custShowLst>
    <p:custShow name="ML-based unit selection" id="0">
      <p:sldLst/>
    </p:custShow>
    <p:custShow name="Rich Context Modeling" id="1">
      <p:sldLst/>
    </p:custShow>
    <p:custShow name="MDL-based tree construction" id="2">
      <p:sldLst/>
    </p:custShow>
    <p:custShow name="Initialization method" id="3">
      <p:sldLst/>
    </p:custShow>
    <p:custShow name="ParameterGeneration" id="4">
      <p:sldLst/>
    </p:custShow>
    <p:custShow name="GMM" id="5">
      <p:sldLst/>
    </p:custShow>
    <p:custShow name="評価６：劣化の調査" id="6">
      <p:sldLst/>
    </p:custShow>
    <p:custShow name="評価５： GV込みの評価" id="7">
      <p:sldLst/>
    </p:custShow>
    <p:custShow name="評価１： 生成法の比較" id="8">
      <p:sldLst/>
    </p:custShow>
    <p:custShow name="評価２： 選択単位の比較" id="9">
      <p:sldLst/>
    </p:custShow>
    <p:custShow name="評価３：初期値への依存性" id="10">
      <p:sldLst/>
    </p:custShow>
    <p:custShow name="評価４－１： 不連続性の緩和" id="11">
      <p:sldLst/>
    </p:custShow>
    <p:custShow name="評価４－２ HMM-GV尤度" id="12">
      <p:sldLst/>
    </p:custShow>
    <p:custShow name="評価４－３： 初期パラメータ生成法（主観）" id="13">
      <p:sldLst/>
    </p:custShow>
  </p:custShowLst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21" userDrawn="1">
          <p15:clr>
            <a:srgbClr val="A4A3A4"/>
          </p15:clr>
        </p15:guide>
        <p15:guide id="2" pos="31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0066FF"/>
    <a:srgbClr val="CCFFFF"/>
    <a:srgbClr val="D9D9D9"/>
    <a:srgbClr val="81B4FF"/>
    <a:srgbClr val="CCECFF"/>
    <a:srgbClr val="FDF2D9"/>
    <a:srgbClr val="FF3300"/>
    <a:srgbClr val="808080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淡色スタイル 1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7B26C5-4107-4FEC-AEDC-1716B250A1EF}" styleName="スタイル (淡色)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FD0F851-EC5A-4D38-B0AD-8093EC10F338}" styleName="淡色スタイル 1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ABFCF23-3B69-468F-B69F-88F6DE6A72F2}" styleName="中間スタイル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4296" autoAdjust="0"/>
  </p:normalViewPr>
  <p:slideViewPr>
    <p:cSldViewPr>
      <p:cViewPr varScale="1">
        <p:scale>
          <a:sx n="80" d="100"/>
          <a:sy n="80" d="100"/>
        </p:scale>
        <p:origin x="160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894" y="60"/>
      </p:cViewPr>
      <p:guideLst>
        <p:guide orient="horz" pos="2121"/>
        <p:guide pos="310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4276093" cy="336734"/>
          </a:xfrm>
          <a:prstGeom prst="rect">
            <a:avLst/>
          </a:prstGeom>
        </p:spPr>
        <p:txBody>
          <a:bodyPr vert="horz" lIns="90642" tIns="45321" rIns="90642" bIns="45321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6397954"/>
            <a:ext cx="4276093" cy="336734"/>
          </a:xfrm>
          <a:prstGeom prst="rect">
            <a:avLst/>
          </a:prstGeom>
        </p:spPr>
        <p:txBody>
          <a:bodyPr vert="horz" lIns="90642" tIns="45321" rIns="90642" bIns="45321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5587920" y="6397954"/>
            <a:ext cx="4276093" cy="336734"/>
          </a:xfrm>
          <a:prstGeom prst="rect">
            <a:avLst/>
          </a:prstGeom>
        </p:spPr>
        <p:txBody>
          <a:bodyPr vert="horz" lIns="90642" tIns="45321" rIns="90642" bIns="45321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183C2287-8C18-47EE-9B42-E4936343E50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44132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4276093" cy="336734"/>
          </a:xfrm>
          <a:prstGeom prst="rect">
            <a:avLst/>
          </a:prstGeom>
        </p:spPr>
        <p:txBody>
          <a:bodyPr vert="horz" lIns="90642" tIns="45321" rIns="90642" bIns="45321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5587920" y="2"/>
            <a:ext cx="4276093" cy="336734"/>
          </a:xfrm>
          <a:prstGeom prst="rect">
            <a:avLst/>
          </a:prstGeom>
        </p:spPr>
        <p:txBody>
          <a:bodyPr vert="horz" lIns="90642" tIns="45321" rIns="90642" bIns="45321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D51BAEA0-69F4-4E21-899F-40B06C38DB9D}" type="datetimeFigureOut">
              <a:rPr lang="ja-JP" altLang="en-US"/>
              <a:pPr>
                <a:defRPr/>
              </a:pPr>
              <a:t>2019/9/19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3251200" y="506413"/>
            <a:ext cx="3367088" cy="2524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42" tIns="45321" rIns="90642" bIns="45321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987324" y="3199514"/>
            <a:ext cx="7891669" cy="3030609"/>
          </a:xfrm>
          <a:prstGeom prst="rect">
            <a:avLst/>
          </a:prstGeom>
        </p:spPr>
        <p:txBody>
          <a:bodyPr vert="horz" lIns="90642" tIns="45321" rIns="90642" bIns="45321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1" y="6397954"/>
            <a:ext cx="4276093" cy="336734"/>
          </a:xfrm>
          <a:prstGeom prst="rect">
            <a:avLst/>
          </a:prstGeom>
        </p:spPr>
        <p:txBody>
          <a:bodyPr vert="horz" lIns="90642" tIns="45321" rIns="90642" bIns="45321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587920" y="6397954"/>
            <a:ext cx="4276093" cy="336734"/>
          </a:xfrm>
          <a:prstGeom prst="rect">
            <a:avLst/>
          </a:prstGeom>
        </p:spPr>
        <p:txBody>
          <a:bodyPr vert="horz" lIns="90642" tIns="45321" rIns="90642" bIns="45321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2BB3785E-ADFB-4344-9AC9-F2027923815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793588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フッター プレースホルダ 4"/>
          <p:cNvSpPr txBox="1">
            <a:spLocks/>
          </p:cNvSpPr>
          <p:nvPr userDrawn="1"/>
        </p:nvSpPr>
        <p:spPr>
          <a:xfrm>
            <a:off x="827088" y="4365625"/>
            <a:ext cx="3313112" cy="365125"/>
          </a:xfrm>
          <a:prstGeom prst="rect">
            <a:avLst/>
          </a:prstGeo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pPr>
              <a:defRPr/>
            </a:pPr>
            <a:endParaRPr lang="ja-JP" altLang="en-US" sz="1200" dirty="0">
              <a:solidFill>
                <a:schemeClr val="tx1">
                  <a:tint val="7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メイリオ" panose="020B0604030504040204" pitchFamily="50" charset="-128"/>
                <a:ea typeface="メイリオ" panose="020B0604030504040204" pitchFamily="50" charset="-128"/>
                <a:cs typeface="Times New Roman" panose="02020603050405020304" pitchFamily="18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dirty="0"/>
              <a:t>マスタ サブタイトルの書式設定</a:t>
            </a:r>
          </a:p>
        </p:txBody>
      </p:sp>
      <p:sp>
        <p:nvSpPr>
          <p:cNvPr id="9" name="正方形/長方形 8"/>
          <p:cNvSpPr/>
          <p:nvPr userDrawn="1"/>
        </p:nvSpPr>
        <p:spPr>
          <a:xfrm>
            <a:off x="0" y="6453336"/>
            <a:ext cx="9144000" cy="4046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6471414"/>
            <a:ext cx="5405647" cy="400110"/>
          </a:xfrm>
          <a:prstGeom prst="rect">
            <a:avLst/>
          </a:prstGeom>
          <a:noFill/>
        </p:spPr>
        <p:txBody>
          <a:bodyPr wrap="none" lIns="91440" tIns="45720" rIns="91440" bIns="45720" anchor="b" anchorCtr="1">
            <a:spAutoFit/>
          </a:bodyPr>
          <a:lstStyle/>
          <a:p>
            <a:pPr algn="ctr"/>
            <a:r>
              <a:rPr lang="en-US" altLang="ja-JP" sz="2000" b="0" i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Saruwatari &amp; Koyama </a:t>
            </a:r>
            <a:r>
              <a:rPr lang="en-US" altLang="ja-JP" sz="2000" b="0" i="1" cap="none" spc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Segoe Print" panose="02000600000000000000" pitchFamily="2" charset="0"/>
              </a:rPr>
              <a:t>lab. (System #1)</a:t>
            </a:r>
            <a:endParaRPr lang="ja-JP" altLang="en-US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15" name="正方形/長方形 14"/>
          <p:cNvSpPr/>
          <p:nvPr userDrawn="1"/>
        </p:nvSpPr>
        <p:spPr>
          <a:xfrm>
            <a:off x="6126571" y="6471414"/>
            <a:ext cx="3017429" cy="369332"/>
          </a:xfrm>
          <a:prstGeom prst="rect">
            <a:avLst/>
          </a:prstGeom>
          <a:noFill/>
        </p:spPr>
        <p:txBody>
          <a:bodyPr wrap="none" lIns="91440" tIns="45720" rIns="91440" bIns="45720" anchor="b" anchorCtr="1">
            <a:spAutoFit/>
          </a:bodyPr>
          <a:lstStyle/>
          <a:p>
            <a:pPr algn="r"/>
            <a:r>
              <a:rPr lang="en-US" altLang="ja-JP" sz="1800" b="0" i="1" cap="none" spc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©Yuki</a:t>
            </a:r>
            <a:r>
              <a:rPr lang="en-US" altLang="ja-JP" sz="1800" b="0" i="1" cap="none" spc="0" baseline="0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 </a:t>
            </a:r>
            <a:r>
              <a:rPr lang="en-US" altLang="ja-JP" sz="1800" b="0" i="1" cap="none" spc="0" baseline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Saito</a:t>
            </a:r>
            <a:r>
              <a:rPr lang="en-US" altLang="ja-JP" sz="1800" b="0" i="1" cap="none" spc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,</a:t>
            </a:r>
            <a:r>
              <a:rPr lang="en-US" altLang="ja-JP" sz="1800" b="0" i="1" cap="none" spc="0" baseline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 09</a:t>
            </a:r>
            <a:r>
              <a:rPr lang="en-US" altLang="ja-JP" sz="1800" b="0" i="1" cap="none" spc="0" dirty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/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/07/2019</a:t>
            </a:r>
            <a:endParaRPr lang="ja-JP" altLang="en-US" sz="1800" b="0" i="1" cap="none" spc="0" dirty="0">
              <a:ln w="18415" cmpd="sng">
                <a:noFill/>
                <a:prstDash val="solid"/>
              </a:ln>
              <a:solidFill>
                <a:srgbClr val="FFFFFF"/>
              </a:solidFill>
              <a:effectLst/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2073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179512" y="1124744"/>
            <a:ext cx="8784976" cy="50014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2016/09/16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DNN </a:t>
            </a:r>
            <a:r>
              <a:rPr lang="ja-JP" altLang="en-US"/>
              <a:t>音声合成のための </a:t>
            </a:r>
            <a:r>
              <a:rPr lang="en-US" altLang="ja-JP"/>
              <a:t>Anti-spoofing </a:t>
            </a:r>
            <a:r>
              <a:rPr lang="ja-JP" altLang="en-US"/>
              <a:t>を考慮した学習アルゴリズム</a:t>
            </a: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75CDC-EAE1-4E8B-8ACC-3C439D9B457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586916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2016/09/16</a:t>
            </a:r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DNN </a:t>
            </a:r>
            <a:r>
              <a:rPr lang="ja-JP" altLang="en-US"/>
              <a:t>音声合成のための </a:t>
            </a:r>
            <a:r>
              <a:rPr lang="en-US" altLang="ja-JP"/>
              <a:t>Anti-spoofing </a:t>
            </a:r>
            <a:r>
              <a:rPr lang="ja-JP" altLang="en-US"/>
              <a:t>を考慮した学習アルゴリズム</a:t>
            </a:r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89474-34D2-47A2-928A-FD98D96A946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075036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107502" y="6478314"/>
            <a:ext cx="1224138" cy="365125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源真ゴシック Medium" panose="020B0402020203020207" pitchFamily="50" charset="-128"/>
                <a:ea typeface="源真ゴシック Medium" panose="020B0402020203020207" pitchFamily="50" charset="-128"/>
                <a:cs typeface="源真ゴシック Medium" panose="020B0402020203020207" pitchFamily="50" charset="-128"/>
              </a:defRPr>
            </a:lvl1pPr>
          </a:lstStyle>
          <a:p>
            <a:pPr>
              <a:defRPr/>
            </a:pPr>
            <a:r>
              <a:rPr lang="en-US" altLang="ja-JP"/>
              <a:t>2016/09/16</a:t>
            </a:r>
            <a:endParaRPr lang="ja-JP" altLang="en-US" dirty="0"/>
          </a:p>
        </p:txBody>
      </p:sp>
      <p:sp>
        <p:nvSpPr>
          <p:cNvPr id="2" name="タイトル 1"/>
          <p:cNvSpPr>
            <a:spLocks noGrp="1"/>
          </p:cNvSpPr>
          <p:nvPr>
            <p:ph type="title" hasCustomPrompt="1"/>
          </p:nvPr>
        </p:nvSpPr>
        <p:spPr>
          <a:xfrm>
            <a:off x="107503" y="67670"/>
            <a:ext cx="8908413" cy="765175"/>
          </a:xfrm>
        </p:spPr>
        <p:txBody>
          <a:bodyPr/>
          <a:lstStyle>
            <a:lvl1pPr>
              <a:defRPr sz="2800" baseline="0">
                <a:solidFill>
                  <a:schemeClr val="bg1"/>
                </a:solidFill>
                <a:latin typeface="源真ゴシック Bold" panose="020B0602020203020207" pitchFamily="50" charset="-128"/>
                <a:ea typeface="源真ゴシック Bold" panose="020B0602020203020207" pitchFamily="50" charset="-128"/>
                <a:cs typeface="源真ゴシック Bold" panose="020B0602020203020207" pitchFamily="50" charset="-128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8" name="テキスト プレースホルダ 2"/>
          <p:cNvSpPr>
            <a:spLocks noGrp="1"/>
          </p:cNvSpPr>
          <p:nvPr>
            <p:ph idx="1" hasCustomPrompt="1"/>
          </p:nvPr>
        </p:nvSpPr>
        <p:spPr bwMode="auto">
          <a:xfrm>
            <a:off x="179512" y="1124744"/>
            <a:ext cx="8784976" cy="500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j-ea"/>
                <a:ea typeface="+mj-ea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 marL="1600200" indent="-228600">
              <a:buClr>
                <a:schemeClr val="bg1"/>
              </a:buClr>
              <a:buSzPct val="25000"/>
              <a:buFont typeface="Wingdings" panose="05000000000000000000" pitchFamily="2" charset="2"/>
              <a:buChar char="l"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</a:lstStyle>
          <a:p>
            <a:pPr lvl="0"/>
            <a:r>
              <a:rPr lang="ja-JP" altLang="en-US" dirty="0" smtClean="0"/>
              <a:t>マスタ テキストの書式設定</a:t>
            </a:r>
            <a:r>
              <a:rPr lang="en-US" altLang="ja-JP" dirty="0" err="1" smtClean="0"/>
              <a:t>aaaa</a:t>
            </a:r>
            <a:endParaRPr lang="ja-JP" altLang="en-US" dirty="0" smtClean="0"/>
          </a:p>
          <a:p>
            <a:pPr lvl="1"/>
            <a:r>
              <a:rPr lang="ja-JP" altLang="en-US" dirty="0" smtClean="0"/>
              <a:t>第</a:t>
            </a:r>
            <a:r>
              <a:rPr lang="en-US" altLang="ja-JP" dirty="0" smtClean="0"/>
              <a:t>2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2"/>
            <a:r>
              <a:rPr lang="ja-JP" altLang="en-US" dirty="0" smtClean="0"/>
              <a:t>第</a:t>
            </a:r>
            <a:r>
              <a:rPr lang="en-US" altLang="ja-JP" dirty="0" smtClean="0"/>
              <a:t>3</a:t>
            </a:r>
            <a:r>
              <a:rPr lang="ja-JP" altLang="en-US" dirty="0" smtClean="0"/>
              <a:t>レベル</a:t>
            </a:r>
            <a:endParaRPr lang="en-US" altLang="ja-JP" dirty="0" smtClean="0"/>
          </a:p>
          <a:p>
            <a:pPr lvl="3"/>
            <a:r>
              <a:rPr lang="en-US" altLang="ja-JP" dirty="0" err="1" smtClean="0"/>
              <a:t>aaaaa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5812337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2787005"/>
            <a:ext cx="7772400" cy="1362075"/>
          </a:xfrm>
        </p:spPr>
        <p:txBody>
          <a:bodyPr/>
          <a:lstStyle>
            <a:lvl1pPr algn="ctr">
              <a:defRPr sz="4000" b="1" cap="all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6" name="テキスト ボックス 5"/>
          <p:cNvSpPr txBox="1">
            <a:spLocks noChangeArrowheads="1"/>
          </p:cNvSpPr>
          <p:nvPr userDrawn="1"/>
        </p:nvSpPr>
        <p:spPr bwMode="auto">
          <a:xfrm>
            <a:off x="8504238" y="6478736"/>
            <a:ext cx="53412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ja-JP" sz="1600" dirty="0">
                <a:solidFill>
                  <a:srgbClr val="A6A6A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/</a:t>
            </a:r>
            <a:r>
              <a:rPr lang="en-US" altLang="ja-JP" sz="1600" dirty="0">
                <a:solidFill>
                  <a:schemeClr val="bg1">
                    <a:lumMod val="65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Arial" panose="020B0604020202020204" pitchFamily="34" charset="0"/>
              </a:rPr>
              <a:t>26</a:t>
            </a:r>
            <a:endParaRPr lang="ja-JP" altLang="en-US" sz="1600" dirty="0">
              <a:solidFill>
                <a:schemeClr val="bg1">
                  <a:lumMod val="65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Arial" panose="020B0604020202020204" pitchFamily="34" charset="0"/>
            </a:endParaRP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251520" y="6478314"/>
            <a:ext cx="1080120" cy="365125"/>
          </a:xfrm>
        </p:spPr>
        <p:txBody>
          <a:bodyPr/>
          <a:lstStyle>
            <a:lvl1pPr>
              <a:defRPr>
                <a:latin typeface="源真ゴシック Medium" panose="020B0402020203020207" pitchFamily="50" charset="-128"/>
                <a:ea typeface="源真ゴシック Medium" panose="020B0402020203020207" pitchFamily="50" charset="-128"/>
                <a:cs typeface="源真ゴシック Medium" panose="020B0402020203020207" pitchFamily="50" charset="-128"/>
              </a:defRPr>
            </a:lvl1pPr>
          </a:lstStyle>
          <a:p>
            <a:pPr>
              <a:defRPr/>
            </a:pPr>
            <a:r>
              <a:rPr lang="en-US" altLang="ja-JP"/>
              <a:t>2016/09/16</a:t>
            </a:r>
            <a:endParaRPr lang="ja-JP" altLang="en-US" dirty="0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1619672" y="6453336"/>
            <a:ext cx="6202636" cy="365125"/>
          </a:xfrm>
        </p:spPr>
        <p:txBody>
          <a:bodyPr/>
          <a:lstStyle>
            <a:lvl1pPr>
              <a:defRPr>
                <a:latin typeface="源真ゴシック Medium" panose="020B0402020203020207" pitchFamily="50" charset="-128"/>
                <a:ea typeface="源真ゴシック Medium" panose="020B0402020203020207" pitchFamily="50" charset="-128"/>
                <a:cs typeface="源真ゴシック Medium" panose="020B0402020203020207" pitchFamily="50" charset="-128"/>
              </a:defRPr>
            </a:lvl1pPr>
          </a:lstStyle>
          <a:p>
            <a:pPr>
              <a:defRPr/>
            </a:pPr>
            <a:r>
              <a:rPr lang="en-US" altLang="ja-JP"/>
              <a:t>DNN </a:t>
            </a:r>
            <a:r>
              <a:rPr lang="ja-JP" altLang="en-US"/>
              <a:t>音声合成のための </a:t>
            </a:r>
            <a:r>
              <a:rPr lang="en-US" altLang="ja-JP"/>
              <a:t>Anti-spoofing </a:t>
            </a:r>
            <a:r>
              <a:rPr lang="ja-JP" altLang="en-US"/>
              <a:t>を考慮した学習アルゴリズム</a:t>
            </a:r>
            <a:endParaRPr lang="ja-JP" altLang="en-US" dirty="0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8014925" y="6427210"/>
            <a:ext cx="658812" cy="365125"/>
          </a:xfr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源真ゴシック Medium" panose="020B0402020203020207" pitchFamily="50" charset="-128"/>
                <a:ea typeface="源真ゴシック Medium" panose="020B0402020203020207" pitchFamily="50" charset="-128"/>
                <a:cs typeface="源真ゴシック Medium" panose="020B0402020203020207" pitchFamily="50" charset="-128"/>
              </a:defRPr>
            </a:lvl1pPr>
          </a:lstStyle>
          <a:p>
            <a:pPr>
              <a:defRPr/>
            </a:pPr>
            <a:fld id="{526DCED4-4EE9-41B9-9DD8-F8FFC7BC55E4}" type="slidenum">
              <a:rPr lang="ja-JP" altLang="en-US" smtClean="0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51500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2016/09/16</a:t>
            </a:r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DNN </a:t>
            </a:r>
            <a:r>
              <a:rPr lang="ja-JP" altLang="en-US"/>
              <a:t>音声合成のための </a:t>
            </a:r>
            <a:r>
              <a:rPr lang="en-US" altLang="ja-JP"/>
              <a:t>Anti-spoofing </a:t>
            </a:r>
            <a:r>
              <a:rPr lang="ja-JP" altLang="en-US"/>
              <a:t>を考慮した学習アルゴリズム</a:t>
            </a:r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14B27-76FB-47FD-B6F2-8316164E269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7140377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2016/09/16</a:t>
            </a:r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DNN </a:t>
            </a:r>
            <a:r>
              <a:rPr lang="ja-JP" altLang="en-US"/>
              <a:t>音声合成のための </a:t>
            </a:r>
            <a:r>
              <a:rPr lang="en-US" altLang="ja-JP"/>
              <a:t>Anti-spoofing </a:t>
            </a:r>
            <a:r>
              <a:rPr lang="ja-JP" altLang="en-US"/>
              <a:t>を考慮した学習アルゴリズム</a:t>
            </a:r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DDD51-FA2C-407E-98CB-385A9A639171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2366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2016/09/16</a:t>
            </a:r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DNN </a:t>
            </a:r>
            <a:r>
              <a:rPr lang="ja-JP" altLang="en-US"/>
              <a:t>音声合成のための </a:t>
            </a:r>
            <a:r>
              <a:rPr lang="en-US" altLang="ja-JP"/>
              <a:t>Anti-spoofing </a:t>
            </a:r>
            <a:r>
              <a:rPr lang="ja-JP" altLang="en-US"/>
              <a:t>を考慮した学習アルゴリズム</a:t>
            </a:r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099C9-53B7-436F-A04A-608C1BFFBC8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19636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2016/09/16</a:t>
            </a:r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DNN </a:t>
            </a:r>
            <a:r>
              <a:rPr lang="ja-JP" altLang="en-US"/>
              <a:t>音声合成のための </a:t>
            </a:r>
            <a:r>
              <a:rPr lang="en-US" altLang="ja-JP"/>
              <a:t>Anti-spoofing </a:t>
            </a:r>
            <a:r>
              <a:rPr lang="ja-JP" altLang="en-US"/>
              <a:t>を考慮した学習アルゴリズム</a:t>
            </a:r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248C1-A240-4B1C-9094-8B43430324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89443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2016/09/16</a:t>
            </a:r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DNN </a:t>
            </a:r>
            <a:r>
              <a:rPr lang="ja-JP" altLang="en-US"/>
              <a:t>音声合成のための </a:t>
            </a:r>
            <a:r>
              <a:rPr lang="en-US" altLang="ja-JP"/>
              <a:t>Anti-spoofing </a:t>
            </a:r>
            <a:r>
              <a:rPr lang="ja-JP" altLang="en-US"/>
              <a:t>を考慮した学習アルゴリズム</a:t>
            </a:r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17EDE-0E1A-4BDB-9694-708613E5F8C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4319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2016/09/16</a:t>
            </a:r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DNN </a:t>
            </a:r>
            <a:r>
              <a:rPr lang="ja-JP" altLang="en-US"/>
              <a:t>音声合成のための </a:t>
            </a:r>
            <a:r>
              <a:rPr lang="en-US" altLang="ja-JP"/>
              <a:t>Anti-spoofing </a:t>
            </a:r>
            <a:r>
              <a:rPr lang="ja-JP" altLang="en-US"/>
              <a:t>を考慮した学習アルゴリズム</a:t>
            </a:r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A41CE-38A9-4689-ADD5-EAFBA96780F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8232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179512" y="1124744"/>
            <a:ext cx="8784976" cy="5001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</a:t>
            </a:r>
            <a:r>
              <a:rPr lang="en-US" altLang="ja-JP" dirty="0"/>
              <a:t>2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2"/>
            <a:r>
              <a:rPr lang="ja-JP" altLang="en-US" dirty="0"/>
              <a:t>第</a:t>
            </a:r>
            <a:r>
              <a:rPr lang="en-US" altLang="ja-JP" dirty="0"/>
              <a:t>3</a:t>
            </a:r>
            <a:r>
              <a:rPr lang="ja-JP" altLang="en-US" dirty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ja-JP"/>
              <a:t>2016/09/16</a:t>
            </a:r>
            <a:endParaRPr lang="ja-JP" altLang="en-US" dirty="0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r>
              <a:rPr lang="en-US" altLang="ja-JP"/>
              <a:t>DNN </a:t>
            </a:r>
            <a:r>
              <a:rPr lang="ja-JP" altLang="en-US"/>
              <a:t>音声合成のための </a:t>
            </a:r>
            <a:r>
              <a:rPr lang="en-US" altLang="ja-JP"/>
              <a:t>Anti-spoofing </a:t>
            </a:r>
            <a:r>
              <a:rPr lang="ja-JP" altLang="en-US"/>
              <a:t>を考慮した学習アルゴリズム</a:t>
            </a:r>
            <a:endParaRPr lang="ja-JP" altLang="en-US" dirty="0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1B4C303-2071-40BD-A342-39ABD1C71648}" type="slidenum">
              <a:rPr lang="ja-JP" altLang="en-US" smtClean="0"/>
              <a:pPr>
                <a:defRPr/>
              </a:pPr>
              <a:t>‹#›</a:t>
            </a:fld>
            <a:r>
              <a:rPr lang="en-US" altLang="ja-JP" dirty="0"/>
              <a:t>/50</a:t>
            </a:r>
            <a:endParaRPr lang="ja-JP" altLang="en-US" dirty="0"/>
          </a:p>
        </p:txBody>
      </p:sp>
      <p:sp>
        <p:nvSpPr>
          <p:cNvPr id="11" name="正方形/長方形 10"/>
          <p:cNvSpPr/>
          <p:nvPr userDrawn="1"/>
        </p:nvSpPr>
        <p:spPr>
          <a:xfrm>
            <a:off x="0" y="-1258"/>
            <a:ext cx="9144000" cy="90997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179512" y="71438"/>
            <a:ext cx="8784976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0" y="6453336"/>
            <a:ext cx="9144000" cy="40466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1750">
            <a:noFill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83" r:id="rId1"/>
    <p:sldLayoutId id="2147484684" r:id="rId2"/>
    <p:sldLayoutId id="2147484685" r:id="rId3"/>
    <p:sldLayoutId id="2147484686" r:id="rId4"/>
    <p:sldLayoutId id="2147484687" r:id="rId5"/>
    <p:sldLayoutId id="2147484688" r:id="rId6"/>
    <p:sldLayoutId id="2147484689" r:id="rId7"/>
    <p:sldLayoutId id="2147484690" r:id="rId8"/>
    <p:sldLayoutId id="2147484691" r:id="rId9"/>
    <p:sldLayoutId id="2147484692" r:id="rId10"/>
    <p:sldLayoutId id="214748469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Times New Roman" pitchFamily="18" charset="0"/>
          <a:ea typeface="ＭＳ Ｐゴシック" charset="-128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Times New Roman" pitchFamily="18" charset="0"/>
          <a:ea typeface="ＭＳ Ｐゴシック" charset="-128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Times New Roman" pitchFamily="18" charset="0"/>
          <a:ea typeface="ＭＳ Ｐゴシック" charset="-128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chemeClr val="tx1"/>
          </a:solidFill>
          <a:latin typeface="Times New Roman" pitchFamily="18" charset="0"/>
          <a:ea typeface="ＭＳ Ｐゴシック" charset="-128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25000"/>
        <a:buFont typeface="Wingdings" pitchFamily="2" charset="2"/>
        <a:buChar char="Ø"/>
        <a:defRPr kumimoji="1" sz="2400" b="0" kern="1200">
          <a:solidFill>
            <a:schemeClr val="tx1">
              <a:lumMod val="75000"/>
              <a:lumOff val="25000"/>
            </a:schemeClr>
          </a:solidFill>
          <a:latin typeface="+mn-ea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25000"/>
        <a:buFont typeface="Arial" charset="0"/>
        <a:buChar char="–"/>
        <a:defRPr kumimoji="1" sz="2200" kern="1200" baseline="0">
          <a:solidFill>
            <a:schemeClr val="tx1">
              <a:lumMod val="75000"/>
              <a:lumOff val="25000"/>
            </a:schemeClr>
          </a:solidFill>
          <a:latin typeface="+mn-ea"/>
          <a:ea typeface="+mn-ea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SzPct val="25000"/>
        <a:buFont typeface="Arial" charset="0"/>
        <a:buChar char="•"/>
        <a:defRPr kumimoji="1" sz="2000" kern="1200">
          <a:solidFill>
            <a:schemeClr val="tx1">
              <a:lumMod val="75000"/>
              <a:lumOff val="25000"/>
            </a:schemeClr>
          </a:solidFill>
          <a:latin typeface="+mn-ea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7" Type="http://schemas.microsoft.com/office/2007/relationships/media" Target="../media/media59.wav"/><Relationship Id="rId21" Type="http://schemas.microsoft.com/office/2007/relationships/media" Target="../media/media11.wav"/><Relationship Id="rId42" Type="http://schemas.openxmlformats.org/officeDocument/2006/relationships/audio" Target="../media/media21.wav"/><Relationship Id="rId47" Type="http://schemas.microsoft.com/office/2007/relationships/media" Target="../media/media24.wav"/><Relationship Id="rId63" Type="http://schemas.microsoft.com/office/2007/relationships/media" Target="../media/media32.wav"/><Relationship Id="rId68" Type="http://schemas.openxmlformats.org/officeDocument/2006/relationships/audio" Target="../media/media34.wav"/><Relationship Id="rId84" Type="http://schemas.openxmlformats.org/officeDocument/2006/relationships/audio" Target="../media/media42.wav"/><Relationship Id="rId89" Type="http://schemas.microsoft.com/office/2007/relationships/media" Target="../media/media45.wav"/><Relationship Id="rId112" Type="http://schemas.openxmlformats.org/officeDocument/2006/relationships/audio" Target="../media/media56.wav"/><Relationship Id="rId16" Type="http://schemas.openxmlformats.org/officeDocument/2006/relationships/audio" Target="../media/media8.wav"/><Relationship Id="rId107" Type="http://schemas.microsoft.com/office/2007/relationships/media" Target="../media/media54.wav"/><Relationship Id="rId11" Type="http://schemas.microsoft.com/office/2007/relationships/media" Target="../media/media6.wav"/><Relationship Id="rId32" Type="http://schemas.openxmlformats.org/officeDocument/2006/relationships/audio" Target="../media/media16.wav"/><Relationship Id="rId37" Type="http://schemas.microsoft.com/office/2007/relationships/media" Target="../media/media19.wav"/><Relationship Id="rId53" Type="http://schemas.microsoft.com/office/2007/relationships/media" Target="../media/media27.wav"/><Relationship Id="rId58" Type="http://schemas.openxmlformats.org/officeDocument/2006/relationships/audio" Target="../media/media29.wav"/><Relationship Id="rId74" Type="http://schemas.openxmlformats.org/officeDocument/2006/relationships/audio" Target="../media/media37.wav"/><Relationship Id="rId79" Type="http://schemas.microsoft.com/office/2007/relationships/media" Target="../media/media40.wav"/><Relationship Id="rId102" Type="http://schemas.openxmlformats.org/officeDocument/2006/relationships/audio" Target="../media/media51.wav"/><Relationship Id="rId123" Type="http://schemas.microsoft.com/office/2007/relationships/media" Target="../media/media62.wav"/><Relationship Id="rId128" Type="http://schemas.openxmlformats.org/officeDocument/2006/relationships/audio" Target="../media/media64.wav"/><Relationship Id="rId5" Type="http://schemas.microsoft.com/office/2007/relationships/media" Target="../media/media3.wav"/><Relationship Id="rId90" Type="http://schemas.openxmlformats.org/officeDocument/2006/relationships/audio" Target="../media/media45.wav"/><Relationship Id="rId95" Type="http://schemas.microsoft.com/office/2007/relationships/media" Target="../media/media48.wav"/><Relationship Id="rId22" Type="http://schemas.openxmlformats.org/officeDocument/2006/relationships/audio" Target="../media/media11.wav"/><Relationship Id="rId27" Type="http://schemas.microsoft.com/office/2007/relationships/media" Target="../media/media14.wav"/><Relationship Id="rId43" Type="http://schemas.microsoft.com/office/2007/relationships/media" Target="../media/media22.wav"/><Relationship Id="rId48" Type="http://schemas.openxmlformats.org/officeDocument/2006/relationships/audio" Target="../media/media24.wav"/><Relationship Id="rId64" Type="http://schemas.openxmlformats.org/officeDocument/2006/relationships/audio" Target="../media/media32.wav"/><Relationship Id="rId69" Type="http://schemas.microsoft.com/office/2007/relationships/media" Target="../media/media35.wav"/><Relationship Id="rId113" Type="http://schemas.microsoft.com/office/2007/relationships/media" Target="../media/media57.wav"/><Relationship Id="rId118" Type="http://schemas.openxmlformats.org/officeDocument/2006/relationships/audio" Target="../media/media59.wav"/><Relationship Id="rId80" Type="http://schemas.openxmlformats.org/officeDocument/2006/relationships/audio" Target="../media/media40.wav"/><Relationship Id="rId85" Type="http://schemas.microsoft.com/office/2007/relationships/media" Target="../media/media43.wav"/><Relationship Id="rId12" Type="http://schemas.openxmlformats.org/officeDocument/2006/relationships/audio" Target="../media/media6.wav"/><Relationship Id="rId17" Type="http://schemas.microsoft.com/office/2007/relationships/media" Target="../media/media9.wav"/><Relationship Id="rId33" Type="http://schemas.microsoft.com/office/2007/relationships/media" Target="../media/media17.wav"/><Relationship Id="rId38" Type="http://schemas.openxmlformats.org/officeDocument/2006/relationships/audio" Target="../media/media19.wav"/><Relationship Id="rId59" Type="http://schemas.microsoft.com/office/2007/relationships/media" Target="../media/media30.wav"/><Relationship Id="rId103" Type="http://schemas.microsoft.com/office/2007/relationships/media" Target="../media/media52.wav"/><Relationship Id="rId108" Type="http://schemas.openxmlformats.org/officeDocument/2006/relationships/audio" Target="../media/media54.wav"/><Relationship Id="rId124" Type="http://schemas.openxmlformats.org/officeDocument/2006/relationships/audio" Target="../media/media62.wav"/><Relationship Id="rId129" Type="http://schemas.microsoft.com/office/2007/relationships/media" Target="../media/media65.wav"/><Relationship Id="rId54" Type="http://schemas.openxmlformats.org/officeDocument/2006/relationships/audio" Target="../media/media27.wav"/><Relationship Id="rId70" Type="http://schemas.openxmlformats.org/officeDocument/2006/relationships/audio" Target="../media/media35.wav"/><Relationship Id="rId75" Type="http://schemas.microsoft.com/office/2007/relationships/media" Target="../media/media38.wav"/><Relationship Id="rId91" Type="http://schemas.microsoft.com/office/2007/relationships/media" Target="../media/media46.wav"/><Relationship Id="rId96" Type="http://schemas.openxmlformats.org/officeDocument/2006/relationships/audio" Target="../media/media48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23" Type="http://schemas.microsoft.com/office/2007/relationships/media" Target="../media/media12.wav"/><Relationship Id="rId28" Type="http://schemas.openxmlformats.org/officeDocument/2006/relationships/audio" Target="../media/media14.wav"/><Relationship Id="rId49" Type="http://schemas.microsoft.com/office/2007/relationships/media" Target="../media/media25.wav"/><Relationship Id="rId114" Type="http://schemas.openxmlformats.org/officeDocument/2006/relationships/audio" Target="../media/media57.wav"/><Relationship Id="rId119" Type="http://schemas.microsoft.com/office/2007/relationships/media" Target="../media/media60.wav"/><Relationship Id="rId44" Type="http://schemas.openxmlformats.org/officeDocument/2006/relationships/audio" Target="../media/media22.wav"/><Relationship Id="rId60" Type="http://schemas.openxmlformats.org/officeDocument/2006/relationships/audio" Target="../media/media30.wav"/><Relationship Id="rId65" Type="http://schemas.microsoft.com/office/2007/relationships/media" Target="../media/media33.wav"/><Relationship Id="rId81" Type="http://schemas.microsoft.com/office/2007/relationships/media" Target="../media/media41.wav"/><Relationship Id="rId86" Type="http://schemas.openxmlformats.org/officeDocument/2006/relationships/audio" Target="../media/media43.wav"/><Relationship Id="rId130" Type="http://schemas.openxmlformats.org/officeDocument/2006/relationships/audio" Target="../media/media65.wav"/><Relationship Id="rId13" Type="http://schemas.microsoft.com/office/2007/relationships/media" Target="../media/media7.wav"/><Relationship Id="rId18" Type="http://schemas.openxmlformats.org/officeDocument/2006/relationships/audio" Target="../media/media9.wav"/><Relationship Id="rId39" Type="http://schemas.microsoft.com/office/2007/relationships/media" Target="../media/media20.wav"/><Relationship Id="rId109" Type="http://schemas.microsoft.com/office/2007/relationships/media" Target="../media/media55.wav"/><Relationship Id="rId34" Type="http://schemas.openxmlformats.org/officeDocument/2006/relationships/audio" Target="../media/media17.wav"/><Relationship Id="rId50" Type="http://schemas.openxmlformats.org/officeDocument/2006/relationships/audio" Target="../media/media25.wav"/><Relationship Id="rId55" Type="http://schemas.microsoft.com/office/2007/relationships/media" Target="../media/media28.wav"/><Relationship Id="rId76" Type="http://schemas.openxmlformats.org/officeDocument/2006/relationships/audio" Target="../media/media38.wav"/><Relationship Id="rId97" Type="http://schemas.microsoft.com/office/2007/relationships/media" Target="../media/media49.wav"/><Relationship Id="rId104" Type="http://schemas.openxmlformats.org/officeDocument/2006/relationships/audio" Target="../media/media52.wav"/><Relationship Id="rId120" Type="http://schemas.openxmlformats.org/officeDocument/2006/relationships/audio" Target="../media/media60.wav"/><Relationship Id="rId125" Type="http://schemas.microsoft.com/office/2007/relationships/media" Target="../media/media63.wav"/><Relationship Id="rId7" Type="http://schemas.microsoft.com/office/2007/relationships/media" Target="../media/media4.wav"/><Relationship Id="rId71" Type="http://schemas.microsoft.com/office/2007/relationships/media" Target="../media/media36.wav"/><Relationship Id="rId92" Type="http://schemas.openxmlformats.org/officeDocument/2006/relationships/audio" Target="../media/media46.wav"/><Relationship Id="rId2" Type="http://schemas.openxmlformats.org/officeDocument/2006/relationships/audio" Target="../media/media1.wav"/><Relationship Id="rId29" Type="http://schemas.microsoft.com/office/2007/relationships/media" Target="../media/media15.wav"/><Relationship Id="rId24" Type="http://schemas.openxmlformats.org/officeDocument/2006/relationships/audio" Target="../media/media12.wav"/><Relationship Id="rId40" Type="http://schemas.openxmlformats.org/officeDocument/2006/relationships/audio" Target="../media/media20.wav"/><Relationship Id="rId45" Type="http://schemas.microsoft.com/office/2007/relationships/media" Target="../media/media23.wav"/><Relationship Id="rId66" Type="http://schemas.openxmlformats.org/officeDocument/2006/relationships/audio" Target="../media/media33.wav"/><Relationship Id="rId87" Type="http://schemas.microsoft.com/office/2007/relationships/media" Target="../media/media44.wav"/><Relationship Id="rId110" Type="http://schemas.openxmlformats.org/officeDocument/2006/relationships/audio" Target="../media/media55.wav"/><Relationship Id="rId115" Type="http://schemas.microsoft.com/office/2007/relationships/media" Target="../media/media58.wav"/><Relationship Id="rId131" Type="http://schemas.openxmlformats.org/officeDocument/2006/relationships/slideLayout" Target="../slideLayouts/slideLayout2.xml"/><Relationship Id="rId61" Type="http://schemas.microsoft.com/office/2007/relationships/media" Target="../media/media31.wav"/><Relationship Id="rId82" Type="http://schemas.openxmlformats.org/officeDocument/2006/relationships/audio" Target="../media/media41.wav"/><Relationship Id="rId19" Type="http://schemas.microsoft.com/office/2007/relationships/media" Target="../media/media10.wav"/><Relationship Id="rId14" Type="http://schemas.openxmlformats.org/officeDocument/2006/relationships/audio" Target="../media/media7.wav"/><Relationship Id="rId30" Type="http://schemas.openxmlformats.org/officeDocument/2006/relationships/audio" Target="../media/media15.wav"/><Relationship Id="rId35" Type="http://schemas.microsoft.com/office/2007/relationships/media" Target="../media/media18.wav"/><Relationship Id="rId56" Type="http://schemas.openxmlformats.org/officeDocument/2006/relationships/audio" Target="../media/media28.wav"/><Relationship Id="rId77" Type="http://schemas.microsoft.com/office/2007/relationships/media" Target="../media/media39.wav"/><Relationship Id="rId100" Type="http://schemas.openxmlformats.org/officeDocument/2006/relationships/audio" Target="../media/media50.wav"/><Relationship Id="rId105" Type="http://schemas.microsoft.com/office/2007/relationships/media" Target="../media/media53.wav"/><Relationship Id="rId126" Type="http://schemas.openxmlformats.org/officeDocument/2006/relationships/audio" Target="../media/media63.wav"/><Relationship Id="rId8" Type="http://schemas.openxmlformats.org/officeDocument/2006/relationships/audio" Target="../media/media4.wav"/><Relationship Id="rId51" Type="http://schemas.microsoft.com/office/2007/relationships/media" Target="../media/media26.wav"/><Relationship Id="rId72" Type="http://schemas.openxmlformats.org/officeDocument/2006/relationships/audio" Target="../media/media36.wav"/><Relationship Id="rId93" Type="http://schemas.microsoft.com/office/2007/relationships/media" Target="../media/media47.wav"/><Relationship Id="rId98" Type="http://schemas.openxmlformats.org/officeDocument/2006/relationships/audio" Target="../media/media49.wav"/><Relationship Id="rId121" Type="http://schemas.microsoft.com/office/2007/relationships/media" Target="../media/media61.wav"/><Relationship Id="rId3" Type="http://schemas.microsoft.com/office/2007/relationships/media" Target="../media/media2.wav"/><Relationship Id="rId25" Type="http://schemas.microsoft.com/office/2007/relationships/media" Target="../media/media13.wav"/><Relationship Id="rId46" Type="http://schemas.openxmlformats.org/officeDocument/2006/relationships/audio" Target="../media/media23.wav"/><Relationship Id="rId67" Type="http://schemas.microsoft.com/office/2007/relationships/media" Target="../media/media34.wav"/><Relationship Id="rId116" Type="http://schemas.openxmlformats.org/officeDocument/2006/relationships/audio" Target="../media/media58.wav"/><Relationship Id="rId20" Type="http://schemas.openxmlformats.org/officeDocument/2006/relationships/audio" Target="../media/media10.wav"/><Relationship Id="rId41" Type="http://schemas.microsoft.com/office/2007/relationships/media" Target="../media/media21.wav"/><Relationship Id="rId62" Type="http://schemas.openxmlformats.org/officeDocument/2006/relationships/audio" Target="../media/media31.wav"/><Relationship Id="rId83" Type="http://schemas.microsoft.com/office/2007/relationships/media" Target="../media/media42.wav"/><Relationship Id="rId88" Type="http://schemas.openxmlformats.org/officeDocument/2006/relationships/audio" Target="../media/media44.wav"/><Relationship Id="rId111" Type="http://schemas.microsoft.com/office/2007/relationships/media" Target="../media/media56.wav"/><Relationship Id="rId132" Type="http://schemas.openxmlformats.org/officeDocument/2006/relationships/image" Target="../media/image1.png"/><Relationship Id="rId15" Type="http://schemas.microsoft.com/office/2007/relationships/media" Target="../media/media8.wav"/><Relationship Id="rId36" Type="http://schemas.openxmlformats.org/officeDocument/2006/relationships/audio" Target="../media/media18.wav"/><Relationship Id="rId57" Type="http://schemas.microsoft.com/office/2007/relationships/media" Target="../media/media29.wav"/><Relationship Id="rId106" Type="http://schemas.openxmlformats.org/officeDocument/2006/relationships/audio" Target="../media/media53.wav"/><Relationship Id="rId127" Type="http://schemas.microsoft.com/office/2007/relationships/media" Target="../media/media64.wav"/><Relationship Id="rId10" Type="http://schemas.openxmlformats.org/officeDocument/2006/relationships/audio" Target="../media/media5.wav"/><Relationship Id="rId31" Type="http://schemas.microsoft.com/office/2007/relationships/media" Target="../media/media16.wav"/><Relationship Id="rId52" Type="http://schemas.openxmlformats.org/officeDocument/2006/relationships/audio" Target="../media/media26.wav"/><Relationship Id="rId73" Type="http://schemas.microsoft.com/office/2007/relationships/media" Target="../media/media37.wav"/><Relationship Id="rId78" Type="http://schemas.openxmlformats.org/officeDocument/2006/relationships/audio" Target="../media/media39.wav"/><Relationship Id="rId94" Type="http://schemas.openxmlformats.org/officeDocument/2006/relationships/audio" Target="../media/media47.wav"/><Relationship Id="rId99" Type="http://schemas.microsoft.com/office/2007/relationships/media" Target="../media/media50.wav"/><Relationship Id="rId101" Type="http://schemas.microsoft.com/office/2007/relationships/media" Target="../media/media51.wav"/><Relationship Id="rId122" Type="http://schemas.openxmlformats.org/officeDocument/2006/relationships/audio" Target="../media/media61.wav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26" Type="http://schemas.openxmlformats.org/officeDocument/2006/relationships/audio" Target="../media/media13.wav"/></Relationships>
</file>

<file path=ppt/slides/_rels/slide2.xml.rels><?xml version="1.0" encoding="UTF-8" standalone="yes"?>
<Relationships xmlns="http://schemas.openxmlformats.org/package/2006/relationships"><Relationship Id="rId117" Type="http://schemas.microsoft.com/office/2007/relationships/media" Target="../media/media85.wav"/><Relationship Id="rId21" Type="http://schemas.microsoft.com/office/2007/relationships/media" Target="../media/media11.wav"/><Relationship Id="rId42" Type="http://schemas.openxmlformats.org/officeDocument/2006/relationships/audio" Target="../media/media47.wav"/><Relationship Id="rId47" Type="http://schemas.microsoft.com/office/2007/relationships/media" Target="../media/media50.wav"/><Relationship Id="rId63" Type="http://schemas.microsoft.com/office/2007/relationships/media" Target="../media/media58.wav"/><Relationship Id="rId68" Type="http://schemas.openxmlformats.org/officeDocument/2006/relationships/audio" Target="../media/media60.wav"/><Relationship Id="rId84" Type="http://schemas.openxmlformats.org/officeDocument/2006/relationships/audio" Target="../media/media68.wav"/><Relationship Id="rId89" Type="http://schemas.microsoft.com/office/2007/relationships/media" Target="../media/media71.wav"/><Relationship Id="rId112" Type="http://schemas.openxmlformats.org/officeDocument/2006/relationships/audio" Target="../media/media82.wav"/><Relationship Id="rId16" Type="http://schemas.openxmlformats.org/officeDocument/2006/relationships/audio" Target="../media/media8.wav"/><Relationship Id="rId107" Type="http://schemas.microsoft.com/office/2007/relationships/media" Target="../media/media80.wav"/><Relationship Id="rId11" Type="http://schemas.microsoft.com/office/2007/relationships/media" Target="../media/media6.wav"/><Relationship Id="rId32" Type="http://schemas.openxmlformats.org/officeDocument/2006/relationships/audio" Target="../media/media42.wav"/><Relationship Id="rId37" Type="http://schemas.microsoft.com/office/2007/relationships/media" Target="../media/media45.wav"/><Relationship Id="rId53" Type="http://schemas.microsoft.com/office/2007/relationships/media" Target="../media/media53.wav"/><Relationship Id="rId58" Type="http://schemas.openxmlformats.org/officeDocument/2006/relationships/audio" Target="../media/media55.wav"/><Relationship Id="rId74" Type="http://schemas.openxmlformats.org/officeDocument/2006/relationships/audio" Target="../media/media63.wav"/><Relationship Id="rId79" Type="http://schemas.microsoft.com/office/2007/relationships/media" Target="../media/media66.wav"/><Relationship Id="rId102" Type="http://schemas.openxmlformats.org/officeDocument/2006/relationships/audio" Target="../media/media77.wav"/><Relationship Id="rId123" Type="http://schemas.microsoft.com/office/2007/relationships/media" Target="../media/media88.wav"/><Relationship Id="rId128" Type="http://schemas.openxmlformats.org/officeDocument/2006/relationships/audio" Target="../media/media90.wav"/><Relationship Id="rId5" Type="http://schemas.microsoft.com/office/2007/relationships/media" Target="../media/media3.wav"/><Relationship Id="rId90" Type="http://schemas.openxmlformats.org/officeDocument/2006/relationships/audio" Target="../media/media71.wav"/><Relationship Id="rId95" Type="http://schemas.microsoft.com/office/2007/relationships/media" Target="../media/media74.wav"/><Relationship Id="rId22" Type="http://schemas.openxmlformats.org/officeDocument/2006/relationships/audio" Target="../media/media11.wav"/><Relationship Id="rId27" Type="http://schemas.microsoft.com/office/2007/relationships/media" Target="../media/media40.wav"/><Relationship Id="rId43" Type="http://schemas.microsoft.com/office/2007/relationships/media" Target="../media/media48.wav"/><Relationship Id="rId48" Type="http://schemas.openxmlformats.org/officeDocument/2006/relationships/audio" Target="../media/media50.wav"/><Relationship Id="rId64" Type="http://schemas.openxmlformats.org/officeDocument/2006/relationships/audio" Target="../media/media58.wav"/><Relationship Id="rId69" Type="http://schemas.microsoft.com/office/2007/relationships/media" Target="../media/media61.wav"/><Relationship Id="rId113" Type="http://schemas.microsoft.com/office/2007/relationships/media" Target="../media/media83.wav"/><Relationship Id="rId118" Type="http://schemas.openxmlformats.org/officeDocument/2006/relationships/audio" Target="../media/media85.wav"/><Relationship Id="rId80" Type="http://schemas.openxmlformats.org/officeDocument/2006/relationships/audio" Target="../media/media66.wav"/><Relationship Id="rId85" Type="http://schemas.microsoft.com/office/2007/relationships/media" Target="../media/media69.wav"/><Relationship Id="rId12" Type="http://schemas.openxmlformats.org/officeDocument/2006/relationships/audio" Target="../media/media6.wav"/><Relationship Id="rId17" Type="http://schemas.microsoft.com/office/2007/relationships/media" Target="../media/media9.wav"/><Relationship Id="rId33" Type="http://schemas.microsoft.com/office/2007/relationships/media" Target="../media/media43.wav"/><Relationship Id="rId38" Type="http://schemas.openxmlformats.org/officeDocument/2006/relationships/audio" Target="../media/media45.wav"/><Relationship Id="rId59" Type="http://schemas.microsoft.com/office/2007/relationships/media" Target="../media/media56.wav"/><Relationship Id="rId103" Type="http://schemas.microsoft.com/office/2007/relationships/media" Target="../media/media78.wav"/><Relationship Id="rId108" Type="http://schemas.openxmlformats.org/officeDocument/2006/relationships/audio" Target="../media/media80.wav"/><Relationship Id="rId124" Type="http://schemas.openxmlformats.org/officeDocument/2006/relationships/audio" Target="../media/media88.wav"/><Relationship Id="rId129" Type="http://schemas.microsoft.com/office/2007/relationships/media" Target="../media/media91.wav"/><Relationship Id="rId54" Type="http://schemas.openxmlformats.org/officeDocument/2006/relationships/audio" Target="../media/media53.wav"/><Relationship Id="rId70" Type="http://schemas.openxmlformats.org/officeDocument/2006/relationships/audio" Target="../media/media61.wav"/><Relationship Id="rId75" Type="http://schemas.microsoft.com/office/2007/relationships/media" Target="../media/media64.wav"/><Relationship Id="rId91" Type="http://schemas.microsoft.com/office/2007/relationships/media" Target="../media/media72.wav"/><Relationship Id="rId96" Type="http://schemas.openxmlformats.org/officeDocument/2006/relationships/audio" Target="../media/media74.wav"/><Relationship Id="rId1" Type="http://schemas.microsoft.com/office/2007/relationships/media" Target="../media/media1.wav"/><Relationship Id="rId6" Type="http://schemas.openxmlformats.org/officeDocument/2006/relationships/audio" Target="../media/media3.wav"/><Relationship Id="rId23" Type="http://schemas.microsoft.com/office/2007/relationships/media" Target="../media/media12.wav"/><Relationship Id="rId28" Type="http://schemas.openxmlformats.org/officeDocument/2006/relationships/audio" Target="../media/media40.wav"/><Relationship Id="rId49" Type="http://schemas.microsoft.com/office/2007/relationships/media" Target="../media/media51.wav"/><Relationship Id="rId114" Type="http://schemas.openxmlformats.org/officeDocument/2006/relationships/audio" Target="../media/media83.wav"/><Relationship Id="rId119" Type="http://schemas.microsoft.com/office/2007/relationships/media" Target="../media/media86.wav"/><Relationship Id="rId44" Type="http://schemas.openxmlformats.org/officeDocument/2006/relationships/audio" Target="../media/media48.wav"/><Relationship Id="rId60" Type="http://schemas.openxmlformats.org/officeDocument/2006/relationships/audio" Target="../media/media56.wav"/><Relationship Id="rId65" Type="http://schemas.microsoft.com/office/2007/relationships/media" Target="../media/media59.wav"/><Relationship Id="rId81" Type="http://schemas.microsoft.com/office/2007/relationships/media" Target="../media/media67.wav"/><Relationship Id="rId86" Type="http://schemas.openxmlformats.org/officeDocument/2006/relationships/audio" Target="../media/media69.wav"/><Relationship Id="rId130" Type="http://schemas.openxmlformats.org/officeDocument/2006/relationships/audio" Target="../media/media91.wav"/><Relationship Id="rId13" Type="http://schemas.microsoft.com/office/2007/relationships/media" Target="../media/media7.wav"/><Relationship Id="rId18" Type="http://schemas.openxmlformats.org/officeDocument/2006/relationships/audio" Target="../media/media9.wav"/><Relationship Id="rId39" Type="http://schemas.microsoft.com/office/2007/relationships/media" Target="../media/media46.wav"/><Relationship Id="rId109" Type="http://schemas.microsoft.com/office/2007/relationships/media" Target="../media/media81.wav"/><Relationship Id="rId34" Type="http://schemas.openxmlformats.org/officeDocument/2006/relationships/audio" Target="../media/media43.wav"/><Relationship Id="rId50" Type="http://schemas.openxmlformats.org/officeDocument/2006/relationships/audio" Target="../media/media51.wav"/><Relationship Id="rId55" Type="http://schemas.microsoft.com/office/2007/relationships/media" Target="../media/media54.wav"/><Relationship Id="rId76" Type="http://schemas.openxmlformats.org/officeDocument/2006/relationships/audio" Target="../media/media64.wav"/><Relationship Id="rId97" Type="http://schemas.microsoft.com/office/2007/relationships/media" Target="../media/media75.wav"/><Relationship Id="rId104" Type="http://schemas.openxmlformats.org/officeDocument/2006/relationships/audio" Target="../media/media78.wav"/><Relationship Id="rId120" Type="http://schemas.openxmlformats.org/officeDocument/2006/relationships/audio" Target="../media/media86.wav"/><Relationship Id="rId125" Type="http://schemas.microsoft.com/office/2007/relationships/media" Target="../media/media89.wav"/><Relationship Id="rId7" Type="http://schemas.microsoft.com/office/2007/relationships/media" Target="../media/media4.wav"/><Relationship Id="rId71" Type="http://schemas.microsoft.com/office/2007/relationships/media" Target="../media/media62.wav"/><Relationship Id="rId92" Type="http://schemas.openxmlformats.org/officeDocument/2006/relationships/audio" Target="../media/media72.wav"/><Relationship Id="rId2" Type="http://schemas.openxmlformats.org/officeDocument/2006/relationships/audio" Target="../media/media1.wav"/><Relationship Id="rId29" Type="http://schemas.microsoft.com/office/2007/relationships/media" Target="../media/media41.wav"/><Relationship Id="rId24" Type="http://schemas.openxmlformats.org/officeDocument/2006/relationships/audio" Target="../media/media12.wav"/><Relationship Id="rId40" Type="http://schemas.openxmlformats.org/officeDocument/2006/relationships/audio" Target="../media/media46.wav"/><Relationship Id="rId45" Type="http://schemas.microsoft.com/office/2007/relationships/media" Target="../media/media49.wav"/><Relationship Id="rId66" Type="http://schemas.openxmlformats.org/officeDocument/2006/relationships/audio" Target="../media/media59.wav"/><Relationship Id="rId87" Type="http://schemas.microsoft.com/office/2007/relationships/media" Target="../media/media70.wav"/><Relationship Id="rId110" Type="http://schemas.openxmlformats.org/officeDocument/2006/relationships/audio" Target="../media/media81.wav"/><Relationship Id="rId115" Type="http://schemas.microsoft.com/office/2007/relationships/media" Target="../media/media84.wav"/><Relationship Id="rId131" Type="http://schemas.openxmlformats.org/officeDocument/2006/relationships/slideLayout" Target="../slideLayouts/slideLayout2.xml"/><Relationship Id="rId61" Type="http://schemas.microsoft.com/office/2007/relationships/media" Target="../media/media57.wav"/><Relationship Id="rId82" Type="http://schemas.openxmlformats.org/officeDocument/2006/relationships/audio" Target="../media/media67.wav"/><Relationship Id="rId19" Type="http://schemas.microsoft.com/office/2007/relationships/media" Target="../media/media10.wav"/><Relationship Id="rId14" Type="http://schemas.openxmlformats.org/officeDocument/2006/relationships/audio" Target="../media/media7.wav"/><Relationship Id="rId30" Type="http://schemas.openxmlformats.org/officeDocument/2006/relationships/audio" Target="../media/media41.wav"/><Relationship Id="rId35" Type="http://schemas.microsoft.com/office/2007/relationships/media" Target="../media/media44.wav"/><Relationship Id="rId56" Type="http://schemas.openxmlformats.org/officeDocument/2006/relationships/audio" Target="../media/media54.wav"/><Relationship Id="rId77" Type="http://schemas.microsoft.com/office/2007/relationships/media" Target="../media/media65.wav"/><Relationship Id="rId100" Type="http://schemas.openxmlformats.org/officeDocument/2006/relationships/audio" Target="../media/media76.wav"/><Relationship Id="rId105" Type="http://schemas.microsoft.com/office/2007/relationships/media" Target="../media/media79.wav"/><Relationship Id="rId126" Type="http://schemas.openxmlformats.org/officeDocument/2006/relationships/audio" Target="../media/media89.wav"/><Relationship Id="rId8" Type="http://schemas.openxmlformats.org/officeDocument/2006/relationships/audio" Target="../media/media4.wav"/><Relationship Id="rId51" Type="http://schemas.microsoft.com/office/2007/relationships/media" Target="../media/media52.wav"/><Relationship Id="rId72" Type="http://schemas.openxmlformats.org/officeDocument/2006/relationships/audio" Target="../media/media62.wav"/><Relationship Id="rId93" Type="http://schemas.microsoft.com/office/2007/relationships/media" Target="../media/media73.wav"/><Relationship Id="rId98" Type="http://schemas.openxmlformats.org/officeDocument/2006/relationships/audio" Target="../media/media75.wav"/><Relationship Id="rId121" Type="http://schemas.microsoft.com/office/2007/relationships/media" Target="../media/media87.wav"/><Relationship Id="rId3" Type="http://schemas.microsoft.com/office/2007/relationships/media" Target="../media/media2.wav"/><Relationship Id="rId25" Type="http://schemas.microsoft.com/office/2007/relationships/media" Target="../media/media13.wav"/><Relationship Id="rId46" Type="http://schemas.openxmlformats.org/officeDocument/2006/relationships/audio" Target="../media/media49.wav"/><Relationship Id="rId67" Type="http://schemas.microsoft.com/office/2007/relationships/media" Target="../media/media60.wav"/><Relationship Id="rId116" Type="http://schemas.openxmlformats.org/officeDocument/2006/relationships/audio" Target="../media/media84.wav"/><Relationship Id="rId20" Type="http://schemas.openxmlformats.org/officeDocument/2006/relationships/audio" Target="../media/media10.wav"/><Relationship Id="rId41" Type="http://schemas.microsoft.com/office/2007/relationships/media" Target="../media/media47.wav"/><Relationship Id="rId62" Type="http://schemas.openxmlformats.org/officeDocument/2006/relationships/audio" Target="../media/media57.wav"/><Relationship Id="rId83" Type="http://schemas.microsoft.com/office/2007/relationships/media" Target="../media/media68.wav"/><Relationship Id="rId88" Type="http://schemas.openxmlformats.org/officeDocument/2006/relationships/audio" Target="../media/media70.wav"/><Relationship Id="rId111" Type="http://schemas.microsoft.com/office/2007/relationships/media" Target="../media/media82.wav"/><Relationship Id="rId132" Type="http://schemas.openxmlformats.org/officeDocument/2006/relationships/image" Target="../media/image1.png"/><Relationship Id="rId15" Type="http://schemas.microsoft.com/office/2007/relationships/media" Target="../media/media8.wav"/><Relationship Id="rId36" Type="http://schemas.openxmlformats.org/officeDocument/2006/relationships/audio" Target="../media/media44.wav"/><Relationship Id="rId57" Type="http://schemas.microsoft.com/office/2007/relationships/media" Target="../media/media55.wav"/><Relationship Id="rId106" Type="http://schemas.openxmlformats.org/officeDocument/2006/relationships/audio" Target="../media/media79.wav"/><Relationship Id="rId127" Type="http://schemas.microsoft.com/office/2007/relationships/media" Target="../media/media90.wav"/><Relationship Id="rId10" Type="http://schemas.openxmlformats.org/officeDocument/2006/relationships/audio" Target="../media/media5.wav"/><Relationship Id="rId31" Type="http://schemas.microsoft.com/office/2007/relationships/media" Target="../media/media42.wav"/><Relationship Id="rId52" Type="http://schemas.openxmlformats.org/officeDocument/2006/relationships/audio" Target="../media/media52.wav"/><Relationship Id="rId73" Type="http://schemas.microsoft.com/office/2007/relationships/media" Target="../media/media63.wav"/><Relationship Id="rId78" Type="http://schemas.openxmlformats.org/officeDocument/2006/relationships/audio" Target="../media/media65.wav"/><Relationship Id="rId94" Type="http://schemas.openxmlformats.org/officeDocument/2006/relationships/audio" Target="../media/media73.wav"/><Relationship Id="rId99" Type="http://schemas.microsoft.com/office/2007/relationships/media" Target="../media/media76.wav"/><Relationship Id="rId101" Type="http://schemas.microsoft.com/office/2007/relationships/media" Target="../media/media77.wav"/><Relationship Id="rId122" Type="http://schemas.openxmlformats.org/officeDocument/2006/relationships/audio" Target="../media/media87.wav"/><Relationship Id="rId4" Type="http://schemas.openxmlformats.org/officeDocument/2006/relationships/audio" Target="../media/media2.wav"/><Relationship Id="rId9" Type="http://schemas.microsoft.com/office/2007/relationships/media" Target="../media/media5.wav"/><Relationship Id="rId26" Type="http://schemas.openxmlformats.org/officeDocument/2006/relationships/audio" Target="../media/media13.wav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audio" Target="../media/media103.wav"/><Relationship Id="rId21" Type="http://schemas.microsoft.com/office/2007/relationships/media" Target="../media/media101.wav"/><Relationship Id="rId34" Type="http://schemas.openxmlformats.org/officeDocument/2006/relationships/audio" Target="../media/media107.wav"/><Relationship Id="rId42" Type="http://schemas.openxmlformats.org/officeDocument/2006/relationships/audio" Target="../media/media111.wav"/><Relationship Id="rId47" Type="http://schemas.microsoft.com/office/2007/relationships/media" Target="../media/media114.wav"/><Relationship Id="rId50" Type="http://schemas.openxmlformats.org/officeDocument/2006/relationships/audio" Target="../media/media115.wav"/><Relationship Id="rId55" Type="http://schemas.microsoft.com/office/2007/relationships/media" Target="../media/media118.wav"/><Relationship Id="rId63" Type="http://schemas.microsoft.com/office/2007/relationships/media" Target="../media/media122.wav"/><Relationship Id="rId68" Type="http://schemas.openxmlformats.org/officeDocument/2006/relationships/image" Target="../media/image1.png"/><Relationship Id="rId7" Type="http://schemas.microsoft.com/office/2007/relationships/media" Target="../media/media94.wav"/><Relationship Id="rId2" Type="http://schemas.openxmlformats.org/officeDocument/2006/relationships/audio" Target="../media/media6.wav"/><Relationship Id="rId16" Type="http://schemas.openxmlformats.org/officeDocument/2006/relationships/audio" Target="../media/media98.wav"/><Relationship Id="rId29" Type="http://schemas.microsoft.com/office/2007/relationships/media" Target="../media/media105.wav"/><Relationship Id="rId11" Type="http://schemas.microsoft.com/office/2007/relationships/media" Target="../media/media96.wav"/><Relationship Id="rId24" Type="http://schemas.openxmlformats.org/officeDocument/2006/relationships/audio" Target="../media/media102.wav"/><Relationship Id="rId32" Type="http://schemas.openxmlformats.org/officeDocument/2006/relationships/audio" Target="../media/media106.wav"/><Relationship Id="rId37" Type="http://schemas.microsoft.com/office/2007/relationships/media" Target="../media/media109.wav"/><Relationship Id="rId40" Type="http://schemas.openxmlformats.org/officeDocument/2006/relationships/audio" Target="../media/media110.wav"/><Relationship Id="rId45" Type="http://schemas.microsoft.com/office/2007/relationships/media" Target="../media/media113.wav"/><Relationship Id="rId53" Type="http://schemas.microsoft.com/office/2007/relationships/media" Target="../media/media117.wav"/><Relationship Id="rId58" Type="http://schemas.openxmlformats.org/officeDocument/2006/relationships/audio" Target="../media/media119.wav"/><Relationship Id="rId66" Type="http://schemas.openxmlformats.org/officeDocument/2006/relationships/image" Target="../media/image28.png"/><Relationship Id="rId5" Type="http://schemas.microsoft.com/office/2007/relationships/media" Target="../media/media93.wav"/><Relationship Id="rId61" Type="http://schemas.microsoft.com/office/2007/relationships/media" Target="../media/media121.wav"/><Relationship Id="rId19" Type="http://schemas.microsoft.com/office/2007/relationships/media" Target="../media/media100.wav"/><Relationship Id="rId14" Type="http://schemas.openxmlformats.org/officeDocument/2006/relationships/audio" Target="../media/media97.wav"/><Relationship Id="rId22" Type="http://schemas.openxmlformats.org/officeDocument/2006/relationships/audio" Target="../media/media101.wav"/><Relationship Id="rId27" Type="http://schemas.microsoft.com/office/2007/relationships/media" Target="../media/media104.wav"/><Relationship Id="rId30" Type="http://schemas.openxmlformats.org/officeDocument/2006/relationships/audio" Target="../media/media105.wav"/><Relationship Id="rId35" Type="http://schemas.microsoft.com/office/2007/relationships/media" Target="../media/media108.wav"/><Relationship Id="rId43" Type="http://schemas.microsoft.com/office/2007/relationships/media" Target="../media/media112.wav"/><Relationship Id="rId48" Type="http://schemas.openxmlformats.org/officeDocument/2006/relationships/audio" Target="../media/media114.wav"/><Relationship Id="rId56" Type="http://schemas.openxmlformats.org/officeDocument/2006/relationships/audio" Target="../media/media118.wav"/><Relationship Id="rId64" Type="http://schemas.openxmlformats.org/officeDocument/2006/relationships/audio" Target="../media/media122.wav"/><Relationship Id="rId8" Type="http://schemas.openxmlformats.org/officeDocument/2006/relationships/audio" Target="../media/media94.wav"/><Relationship Id="rId51" Type="http://schemas.microsoft.com/office/2007/relationships/media" Target="../media/media116.wav"/><Relationship Id="rId3" Type="http://schemas.microsoft.com/office/2007/relationships/media" Target="../media/media92.wav"/><Relationship Id="rId12" Type="http://schemas.openxmlformats.org/officeDocument/2006/relationships/audio" Target="../media/media96.wav"/><Relationship Id="rId17" Type="http://schemas.microsoft.com/office/2007/relationships/media" Target="../media/media99.wav"/><Relationship Id="rId25" Type="http://schemas.microsoft.com/office/2007/relationships/media" Target="../media/media103.wav"/><Relationship Id="rId33" Type="http://schemas.microsoft.com/office/2007/relationships/media" Target="../media/media107.wav"/><Relationship Id="rId38" Type="http://schemas.openxmlformats.org/officeDocument/2006/relationships/audio" Target="../media/media109.wav"/><Relationship Id="rId46" Type="http://schemas.openxmlformats.org/officeDocument/2006/relationships/audio" Target="../media/media113.wav"/><Relationship Id="rId59" Type="http://schemas.microsoft.com/office/2007/relationships/media" Target="../media/media120.wav"/><Relationship Id="rId67" Type="http://schemas.openxmlformats.org/officeDocument/2006/relationships/image" Target="../media/image2.png"/><Relationship Id="rId20" Type="http://schemas.openxmlformats.org/officeDocument/2006/relationships/audio" Target="../media/media100.wav"/><Relationship Id="rId41" Type="http://schemas.microsoft.com/office/2007/relationships/media" Target="../media/media111.wav"/><Relationship Id="rId54" Type="http://schemas.openxmlformats.org/officeDocument/2006/relationships/audio" Target="../media/media117.wav"/><Relationship Id="rId62" Type="http://schemas.openxmlformats.org/officeDocument/2006/relationships/audio" Target="../media/media121.wav"/><Relationship Id="rId1" Type="http://schemas.microsoft.com/office/2007/relationships/media" Target="../media/media6.wav"/><Relationship Id="rId6" Type="http://schemas.openxmlformats.org/officeDocument/2006/relationships/audio" Target="../media/media93.wav"/><Relationship Id="rId15" Type="http://schemas.microsoft.com/office/2007/relationships/media" Target="../media/media98.wav"/><Relationship Id="rId23" Type="http://schemas.microsoft.com/office/2007/relationships/media" Target="../media/media102.wav"/><Relationship Id="rId28" Type="http://schemas.openxmlformats.org/officeDocument/2006/relationships/audio" Target="../media/media104.wav"/><Relationship Id="rId36" Type="http://schemas.openxmlformats.org/officeDocument/2006/relationships/audio" Target="../media/media108.wav"/><Relationship Id="rId49" Type="http://schemas.microsoft.com/office/2007/relationships/media" Target="../media/media115.wav"/><Relationship Id="rId57" Type="http://schemas.microsoft.com/office/2007/relationships/media" Target="../media/media119.wav"/><Relationship Id="rId10" Type="http://schemas.openxmlformats.org/officeDocument/2006/relationships/audio" Target="../media/media95.wav"/><Relationship Id="rId31" Type="http://schemas.microsoft.com/office/2007/relationships/media" Target="../media/media106.wav"/><Relationship Id="rId44" Type="http://schemas.openxmlformats.org/officeDocument/2006/relationships/audio" Target="../media/media112.wav"/><Relationship Id="rId52" Type="http://schemas.openxmlformats.org/officeDocument/2006/relationships/audio" Target="../media/media116.wav"/><Relationship Id="rId60" Type="http://schemas.openxmlformats.org/officeDocument/2006/relationships/audio" Target="../media/media120.wav"/><Relationship Id="rId65" Type="http://schemas.openxmlformats.org/officeDocument/2006/relationships/slideLayout" Target="../slideLayouts/slideLayout2.xml"/><Relationship Id="rId4" Type="http://schemas.openxmlformats.org/officeDocument/2006/relationships/audio" Target="../media/media92.wav"/><Relationship Id="rId9" Type="http://schemas.microsoft.com/office/2007/relationships/media" Target="../media/media95.wav"/><Relationship Id="rId13" Type="http://schemas.microsoft.com/office/2007/relationships/media" Target="../media/media97.wav"/><Relationship Id="rId18" Type="http://schemas.openxmlformats.org/officeDocument/2006/relationships/audio" Target="../media/media99.wav"/><Relationship Id="rId39" Type="http://schemas.microsoft.com/office/2007/relationships/media" Target="../media/media110.wav"/></Relationships>
</file>

<file path=ppt/slides/_rels/slide4.xml.rels><?xml version="1.0" encoding="UTF-8" standalone="yes"?>
<Relationships xmlns="http://schemas.openxmlformats.org/package/2006/relationships"><Relationship Id="rId13" Type="http://schemas.microsoft.com/office/2007/relationships/media" Target="../media/media123.wav"/><Relationship Id="rId18" Type="http://schemas.openxmlformats.org/officeDocument/2006/relationships/audio" Target="../media/media125.wav"/><Relationship Id="rId26" Type="http://schemas.openxmlformats.org/officeDocument/2006/relationships/audio" Target="../media/media129.wav"/><Relationship Id="rId39" Type="http://schemas.microsoft.com/office/2007/relationships/media" Target="../media/media2.wav"/><Relationship Id="rId21" Type="http://schemas.microsoft.com/office/2007/relationships/media" Target="../media/media127.wav"/><Relationship Id="rId34" Type="http://schemas.openxmlformats.org/officeDocument/2006/relationships/audio" Target="../media/media133.wav"/><Relationship Id="rId42" Type="http://schemas.openxmlformats.org/officeDocument/2006/relationships/audio" Target="../media/media135.wav"/><Relationship Id="rId47" Type="http://schemas.openxmlformats.org/officeDocument/2006/relationships/slideLayout" Target="../slideLayouts/slideLayout2.xml"/><Relationship Id="rId50" Type="http://schemas.openxmlformats.org/officeDocument/2006/relationships/image" Target="../media/image4.png"/><Relationship Id="rId7" Type="http://schemas.microsoft.com/office/2007/relationships/media" Target="../media/media109.wav"/><Relationship Id="rId2" Type="http://schemas.openxmlformats.org/officeDocument/2006/relationships/audio" Target="../media/media94.wav"/><Relationship Id="rId16" Type="http://schemas.openxmlformats.org/officeDocument/2006/relationships/audio" Target="../media/media124.wav"/><Relationship Id="rId29" Type="http://schemas.microsoft.com/office/2007/relationships/media" Target="../media/media131.wav"/><Relationship Id="rId11" Type="http://schemas.microsoft.com/office/2007/relationships/media" Target="../media/media119.wav"/><Relationship Id="rId24" Type="http://schemas.openxmlformats.org/officeDocument/2006/relationships/audio" Target="../media/media128.wav"/><Relationship Id="rId32" Type="http://schemas.openxmlformats.org/officeDocument/2006/relationships/audio" Target="../media/media132.wav"/><Relationship Id="rId37" Type="http://schemas.microsoft.com/office/2007/relationships/media" Target="../media/media1.wav"/><Relationship Id="rId40" Type="http://schemas.openxmlformats.org/officeDocument/2006/relationships/audio" Target="../media/media2.wav"/><Relationship Id="rId45" Type="http://schemas.microsoft.com/office/2007/relationships/media" Target="../media/media11.wav"/><Relationship Id="rId5" Type="http://schemas.microsoft.com/office/2007/relationships/media" Target="../media/media104.wav"/><Relationship Id="rId15" Type="http://schemas.microsoft.com/office/2007/relationships/media" Target="../media/media124.wav"/><Relationship Id="rId23" Type="http://schemas.microsoft.com/office/2007/relationships/media" Target="../media/media128.wav"/><Relationship Id="rId28" Type="http://schemas.openxmlformats.org/officeDocument/2006/relationships/audio" Target="../media/media130.wav"/><Relationship Id="rId36" Type="http://schemas.openxmlformats.org/officeDocument/2006/relationships/audio" Target="../media/media134.wav"/><Relationship Id="rId49" Type="http://schemas.openxmlformats.org/officeDocument/2006/relationships/image" Target="../media/image30.png"/><Relationship Id="rId10" Type="http://schemas.openxmlformats.org/officeDocument/2006/relationships/audio" Target="../media/media114.wav"/><Relationship Id="rId19" Type="http://schemas.microsoft.com/office/2007/relationships/media" Target="../media/media126.wav"/><Relationship Id="rId31" Type="http://schemas.microsoft.com/office/2007/relationships/media" Target="../media/media132.wav"/><Relationship Id="rId44" Type="http://schemas.openxmlformats.org/officeDocument/2006/relationships/audio" Target="../media/media8.wav"/><Relationship Id="rId4" Type="http://schemas.openxmlformats.org/officeDocument/2006/relationships/audio" Target="../media/media99.wav"/><Relationship Id="rId9" Type="http://schemas.microsoft.com/office/2007/relationships/media" Target="../media/media114.wav"/><Relationship Id="rId14" Type="http://schemas.openxmlformats.org/officeDocument/2006/relationships/audio" Target="../media/media123.wav"/><Relationship Id="rId22" Type="http://schemas.openxmlformats.org/officeDocument/2006/relationships/audio" Target="../media/media127.wav"/><Relationship Id="rId27" Type="http://schemas.microsoft.com/office/2007/relationships/media" Target="../media/media130.wav"/><Relationship Id="rId30" Type="http://schemas.openxmlformats.org/officeDocument/2006/relationships/audio" Target="../media/media131.wav"/><Relationship Id="rId35" Type="http://schemas.microsoft.com/office/2007/relationships/media" Target="../media/media134.wav"/><Relationship Id="rId43" Type="http://schemas.microsoft.com/office/2007/relationships/media" Target="../media/media8.wav"/><Relationship Id="rId48" Type="http://schemas.openxmlformats.org/officeDocument/2006/relationships/image" Target="../media/image3.png"/><Relationship Id="rId8" Type="http://schemas.openxmlformats.org/officeDocument/2006/relationships/audio" Target="../media/media109.wav"/><Relationship Id="rId51" Type="http://schemas.openxmlformats.org/officeDocument/2006/relationships/image" Target="../media/image1.png"/><Relationship Id="rId3" Type="http://schemas.microsoft.com/office/2007/relationships/media" Target="../media/media99.wav"/><Relationship Id="rId12" Type="http://schemas.openxmlformats.org/officeDocument/2006/relationships/audio" Target="../media/media119.wav"/><Relationship Id="rId17" Type="http://schemas.microsoft.com/office/2007/relationships/media" Target="../media/media125.wav"/><Relationship Id="rId25" Type="http://schemas.microsoft.com/office/2007/relationships/media" Target="../media/media129.wav"/><Relationship Id="rId33" Type="http://schemas.microsoft.com/office/2007/relationships/media" Target="../media/media133.wav"/><Relationship Id="rId38" Type="http://schemas.openxmlformats.org/officeDocument/2006/relationships/audio" Target="../media/media1.wav"/><Relationship Id="rId46" Type="http://schemas.openxmlformats.org/officeDocument/2006/relationships/audio" Target="../media/media11.wav"/><Relationship Id="rId20" Type="http://schemas.openxmlformats.org/officeDocument/2006/relationships/audio" Target="../media/media126.wav"/><Relationship Id="rId41" Type="http://schemas.microsoft.com/office/2007/relationships/media" Target="../media/media135.wav"/><Relationship Id="rId1" Type="http://schemas.microsoft.com/office/2007/relationships/media" Target="../media/media94.wav"/><Relationship Id="rId6" Type="http://schemas.openxmlformats.org/officeDocument/2006/relationships/audio" Target="../media/media104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audio" Target="../media/media146.wav"/><Relationship Id="rId21" Type="http://schemas.microsoft.com/office/2007/relationships/media" Target="../media/media144.wav"/><Relationship Id="rId34" Type="http://schemas.openxmlformats.org/officeDocument/2006/relationships/audio" Target="../media/media150.wav"/><Relationship Id="rId42" Type="http://schemas.openxmlformats.org/officeDocument/2006/relationships/audio" Target="../media/media154.wav"/><Relationship Id="rId47" Type="http://schemas.microsoft.com/office/2007/relationships/media" Target="../media/media157.wav"/><Relationship Id="rId50" Type="http://schemas.openxmlformats.org/officeDocument/2006/relationships/audio" Target="../media/media158.wav"/><Relationship Id="rId55" Type="http://schemas.microsoft.com/office/2007/relationships/media" Target="../media/media161.wav"/><Relationship Id="rId63" Type="http://schemas.microsoft.com/office/2007/relationships/media" Target="../media/media165.wav"/><Relationship Id="rId68" Type="http://schemas.openxmlformats.org/officeDocument/2006/relationships/image" Target="../media/image1.png"/><Relationship Id="rId7" Type="http://schemas.microsoft.com/office/2007/relationships/media" Target="../media/media137.wav"/><Relationship Id="rId2" Type="http://schemas.openxmlformats.org/officeDocument/2006/relationships/audio" Target="../media/media6.wav"/><Relationship Id="rId16" Type="http://schemas.openxmlformats.org/officeDocument/2006/relationships/audio" Target="../media/media141.wav"/><Relationship Id="rId29" Type="http://schemas.microsoft.com/office/2007/relationships/media" Target="../media/media148.wav"/><Relationship Id="rId11" Type="http://schemas.microsoft.com/office/2007/relationships/media" Target="../media/media139.wav"/><Relationship Id="rId24" Type="http://schemas.openxmlformats.org/officeDocument/2006/relationships/audio" Target="../media/media145.wav"/><Relationship Id="rId32" Type="http://schemas.openxmlformats.org/officeDocument/2006/relationships/audio" Target="../media/media149.wav"/><Relationship Id="rId37" Type="http://schemas.microsoft.com/office/2007/relationships/media" Target="../media/media152.wav"/><Relationship Id="rId40" Type="http://schemas.openxmlformats.org/officeDocument/2006/relationships/audio" Target="../media/media153.wav"/><Relationship Id="rId45" Type="http://schemas.microsoft.com/office/2007/relationships/media" Target="../media/media156.wav"/><Relationship Id="rId53" Type="http://schemas.microsoft.com/office/2007/relationships/media" Target="../media/media160.wav"/><Relationship Id="rId58" Type="http://schemas.openxmlformats.org/officeDocument/2006/relationships/audio" Target="../media/media162.wav"/><Relationship Id="rId66" Type="http://schemas.openxmlformats.org/officeDocument/2006/relationships/image" Target="../media/image280.png"/><Relationship Id="rId5" Type="http://schemas.microsoft.com/office/2007/relationships/media" Target="../media/media136.wav"/><Relationship Id="rId61" Type="http://schemas.microsoft.com/office/2007/relationships/media" Target="../media/media164.wav"/><Relationship Id="rId19" Type="http://schemas.microsoft.com/office/2007/relationships/media" Target="../media/media143.wav"/><Relationship Id="rId14" Type="http://schemas.openxmlformats.org/officeDocument/2006/relationships/audio" Target="../media/media140.wav"/><Relationship Id="rId22" Type="http://schemas.openxmlformats.org/officeDocument/2006/relationships/audio" Target="../media/media144.wav"/><Relationship Id="rId27" Type="http://schemas.microsoft.com/office/2007/relationships/media" Target="../media/media147.wav"/><Relationship Id="rId30" Type="http://schemas.openxmlformats.org/officeDocument/2006/relationships/audio" Target="../media/media148.wav"/><Relationship Id="rId35" Type="http://schemas.microsoft.com/office/2007/relationships/media" Target="../media/media151.wav"/><Relationship Id="rId43" Type="http://schemas.microsoft.com/office/2007/relationships/media" Target="../media/media155.wav"/><Relationship Id="rId48" Type="http://schemas.openxmlformats.org/officeDocument/2006/relationships/audio" Target="../media/media157.wav"/><Relationship Id="rId56" Type="http://schemas.openxmlformats.org/officeDocument/2006/relationships/audio" Target="../media/media161.wav"/><Relationship Id="rId64" Type="http://schemas.openxmlformats.org/officeDocument/2006/relationships/audio" Target="../media/media165.wav"/><Relationship Id="rId8" Type="http://schemas.openxmlformats.org/officeDocument/2006/relationships/audio" Target="../media/media137.wav"/><Relationship Id="rId51" Type="http://schemas.microsoft.com/office/2007/relationships/media" Target="../media/media159.wav"/><Relationship Id="rId3" Type="http://schemas.microsoft.com/office/2007/relationships/media" Target="../media/media92.wav"/><Relationship Id="rId12" Type="http://schemas.openxmlformats.org/officeDocument/2006/relationships/audio" Target="../media/media139.wav"/><Relationship Id="rId17" Type="http://schemas.microsoft.com/office/2007/relationships/media" Target="../media/media142.wav"/><Relationship Id="rId25" Type="http://schemas.microsoft.com/office/2007/relationships/media" Target="../media/media146.wav"/><Relationship Id="rId33" Type="http://schemas.microsoft.com/office/2007/relationships/media" Target="../media/media150.wav"/><Relationship Id="rId38" Type="http://schemas.openxmlformats.org/officeDocument/2006/relationships/audio" Target="../media/media152.wav"/><Relationship Id="rId46" Type="http://schemas.openxmlformats.org/officeDocument/2006/relationships/audio" Target="../media/media156.wav"/><Relationship Id="rId59" Type="http://schemas.microsoft.com/office/2007/relationships/media" Target="../media/media163.wav"/><Relationship Id="rId67" Type="http://schemas.openxmlformats.org/officeDocument/2006/relationships/image" Target="../media/image50.png"/><Relationship Id="rId20" Type="http://schemas.openxmlformats.org/officeDocument/2006/relationships/audio" Target="../media/media143.wav"/><Relationship Id="rId41" Type="http://schemas.microsoft.com/office/2007/relationships/media" Target="../media/media154.wav"/><Relationship Id="rId54" Type="http://schemas.openxmlformats.org/officeDocument/2006/relationships/audio" Target="../media/media160.wav"/><Relationship Id="rId62" Type="http://schemas.openxmlformats.org/officeDocument/2006/relationships/audio" Target="../media/media164.wav"/><Relationship Id="rId1" Type="http://schemas.microsoft.com/office/2007/relationships/media" Target="../media/media6.wav"/><Relationship Id="rId6" Type="http://schemas.openxmlformats.org/officeDocument/2006/relationships/audio" Target="../media/media136.wav"/><Relationship Id="rId15" Type="http://schemas.microsoft.com/office/2007/relationships/media" Target="../media/media141.wav"/><Relationship Id="rId23" Type="http://schemas.microsoft.com/office/2007/relationships/media" Target="../media/media145.wav"/><Relationship Id="rId28" Type="http://schemas.openxmlformats.org/officeDocument/2006/relationships/audio" Target="../media/media147.wav"/><Relationship Id="rId36" Type="http://schemas.openxmlformats.org/officeDocument/2006/relationships/audio" Target="../media/media151.wav"/><Relationship Id="rId49" Type="http://schemas.microsoft.com/office/2007/relationships/media" Target="../media/media158.wav"/><Relationship Id="rId57" Type="http://schemas.microsoft.com/office/2007/relationships/media" Target="../media/media162.wav"/><Relationship Id="rId10" Type="http://schemas.openxmlformats.org/officeDocument/2006/relationships/audio" Target="../media/media138.wav"/><Relationship Id="rId31" Type="http://schemas.microsoft.com/office/2007/relationships/media" Target="../media/media149.wav"/><Relationship Id="rId44" Type="http://schemas.openxmlformats.org/officeDocument/2006/relationships/audio" Target="../media/media155.wav"/><Relationship Id="rId52" Type="http://schemas.openxmlformats.org/officeDocument/2006/relationships/audio" Target="../media/media159.wav"/><Relationship Id="rId60" Type="http://schemas.openxmlformats.org/officeDocument/2006/relationships/audio" Target="../media/media163.wav"/><Relationship Id="rId65" Type="http://schemas.openxmlformats.org/officeDocument/2006/relationships/slideLayout" Target="../slideLayouts/slideLayout2.xml"/><Relationship Id="rId4" Type="http://schemas.openxmlformats.org/officeDocument/2006/relationships/audio" Target="../media/media92.wav"/><Relationship Id="rId9" Type="http://schemas.microsoft.com/office/2007/relationships/media" Target="../media/media138.wav"/><Relationship Id="rId13" Type="http://schemas.microsoft.com/office/2007/relationships/media" Target="../media/media140.wav"/><Relationship Id="rId18" Type="http://schemas.openxmlformats.org/officeDocument/2006/relationships/audio" Target="../media/media142.wav"/><Relationship Id="rId39" Type="http://schemas.microsoft.com/office/2007/relationships/media" Target="../media/media15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Speech samples</a:t>
            </a:r>
            <a:r>
              <a:rPr lang="en-US" altLang="ja-JP" dirty="0" smtClean="0"/>
              <a:t>: d-</a:t>
            </a:r>
            <a:r>
              <a:rPr lang="en-US" altLang="ja-JP" dirty="0" err="1" smtClean="0"/>
              <a:t>vec</a:t>
            </a:r>
            <a:r>
              <a:rPr lang="en-US" altLang="ja-JP" dirty="0" smtClean="0"/>
              <a:t>. &amp; Sim. (*)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4411999"/>
              </p:ext>
            </p:extLst>
          </p:nvPr>
        </p:nvGraphicFramePr>
        <p:xfrm>
          <a:off x="156322" y="1037938"/>
          <a:ext cx="8810773" cy="52052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220"/>
                <a:gridCol w="1476000"/>
                <a:gridCol w="1512168"/>
                <a:gridCol w="1789909"/>
                <a:gridCol w="1440160"/>
                <a:gridCol w="1728316"/>
              </a:tblGrid>
              <a:tr h="377885"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Natural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d-</a:t>
                      </a:r>
                      <a:r>
                        <a:rPr kumimoji="1" lang="en-US" altLang="ja-JP" sz="18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vec</a:t>
                      </a:r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.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Sim. (</a:t>
                      </a:r>
                      <a:r>
                        <a:rPr kumimoji="1" lang="en-US" altLang="ja-JP" sz="1800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vec</a:t>
                      </a:r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)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Sim. (mat)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Sim. (mat-re)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F001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F002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F003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F004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725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rgbClr val="0066FF"/>
                          </a:solidFill>
                        </a:rPr>
                        <a:t>F005</a:t>
                      </a:r>
                      <a:endParaRPr kumimoji="1" lang="ja-JP" altLang="en-US" sz="1800" dirty="0">
                        <a:solidFill>
                          <a:srgbClr val="0066FF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rgbClr val="0066FF"/>
                          </a:solidFill>
                        </a:rPr>
                        <a:t>F006</a:t>
                      </a:r>
                      <a:endParaRPr kumimoji="1" lang="ja-JP" altLang="en-US" sz="1800" dirty="0">
                        <a:solidFill>
                          <a:srgbClr val="0066FF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rgbClr val="FF0066"/>
                          </a:solidFill>
                        </a:rPr>
                        <a:t>F007</a:t>
                      </a:r>
                      <a:endParaRPr kumimoji="1" lang="ja-JP" altLang="en-US" sz="1800" dirty="0">
                        <a:solidFill>
                          <a:srgbClr val="FF0066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F008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F009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F010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F011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F012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F013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F0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3" y="1418099"/>
            <a:ext cx="359999" cy="360000"/>
          </a:xfrm>
          <a:prstGeom prst="rect">
            <a:avLst/>
          </a:prstGeom>
        </p:spPr>
      </p:pic>
      <p:pic>
        <p:nvPicPr>
          <p:cNvPr id="7" name="F00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1788881"/>
            <a:ext cx="360001" cy="360000"/>
          </a:xfrm>
          <a:prstGeom prst="rect">
            <a:avLst/>
          </a:prstGeom>
        </p:spPr>
      </p:pic>
      <p:pic>
        <p:nvPicPr>
          <p:cNvPr id="8" name="F00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2159663"/>
            <a:ext cx="360000" cy="360000"/>
          </a:xfrm>
          <a:prstGeom prst="rect">
            <a:avLst/>
          </a:prstGeom>
        </p:spPr>
      </p:pic>
      <p:pic>
        <p:nvPicPr>
          <p:cNvPr id="9" name="F00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2530445"/>
            <a:ext cx="360000" cy="360000"/>
          </a:xfrm>
          <a:prstGeom prst="rect">
            <a:avLst/>
          </a:prstGeom>
        </p:spPr>
      </p:pic>
      <p:pic>
        <p:nvPicPr>
          <p:cNvPr id="10" name="F005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2901227"/>
            <a:ext cx="360000" cy="360000"/>
          </a:xfrm>
          <a:prstGeom prst="rect">
            <a:avLst/>
          </a:prstGeom>
        </p:spPr>
      </p:pic>
      <p:pic>
        <p:nvPicPr>
          <p:cNvPr id="11" name="F006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3272009"/>
            <a:ext cx="360000" cy="360000"/>
          </a:xfrm>
          <a:prstGeom prst="rect">
            <a:avLst/>
          </a:prstGeom>
        </p:spPr>
      </p:pic>
      <p:pic>
        <p:nvPicPr>
          <p:cNvPr id="12" name="F007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3642791"/>
            <a:ext cx="360000" cy="360000"/>
          </a:xfrm>
          <a:prstGeom prst="rect">
            <a:avLst/>
          </a:prstGeom>
        </p:spPr>
      </p:pic>
      <p:pic>
        <p:nvPicPr>
          <p:cNvPr id="13" name="F008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4013573"/>
            <a:ext cx="360000" cy="360000"/>
          </a:xfrm>
          <a:prstGeom prst="rect">
            <a:avLst/>
          </a:prstGeom>
        </p:spPr>
      </p:pic>
      <p:pic>
        <p:nvPicPr>
          <p:cNvPr id="14" name="F009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4384355"/>
            <a:ext cx="360000" cy="360000"/>
          </a:xfrm>
          <a:prstGeom prst="rect">
            <a:avLst/>
          </a:prstGeom>
        </p:spPr>
      </p:pic>
      <p:pic>
        <p:nvPicPr>
          <p:cNvPr id="15" name="F010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4755137"/>
            <a:ext cx="360000" cy="360000"/>
          </a:xfrm>
          <a:prstGeom prst="rect">
            <a:avLst/>
          </a:prstGeom>
        </p:spPr>
      </p:pic>
      <p:pic>
        <p:nvPicPr>
          <p:cNvPr id="16" name="F011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5125919"/>
            <a:ext cx="360000" cy="360000"/>
          </a:xfrm>
          <a:prstGeom prst="rect">
            <a:avLst/>
          </a:prstGeom>
        </p:spPr>
      </p:pic>
      <p:pic>
        <p:nvPicPr>
          <p:cNvPr id="17" name="F012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5496701"/>
            <a:ext cx="360000" cy="360000"/>
          </a:xfrm>
          <a:prstGeom prst="rect">
            <a:avLst/>
          </a:prstGeom>
        </p:spPr>
      </p:pic>
      <p:pic>
        <p:nvPicPr>
          <p:cNvPr id="18" name="F013">
            <a:hlinkClick r:id="" action="ppaction://media"/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5867486"/>
            <a:ext cx="360000" cy="360000"/>
          </a:xfrm>
          <a:prstGeom prst="rect">
            <a:avLst/>
          </a:prstGeom>
        </p:spPr>
      </p:pic>
      <p:pic>
        <p:nvPicPr>
          <p:cNvPr id="19" name="F001">
            <a:hlinkClick r:id="" action="ppaction://media"/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1418099"/>
            <a:ext cx="360000" cy="360000"/>
          </a:xfrm>
          <a:prstGeom prst="rect">
            <a:avLst/>
          </a:prstGeom>
        </p:spPr>
      </p:pic>
      <p:pic>
        <p:nvPicPr>
          <p:cNvPr id="20" name="F002">
            <a:hlinkClick r:id="" action="ppaction://media"/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1788881"/>
            <a:ext cx="360000" cy="360000"/>
          </a:xfrm>
          <a:prstGeom prst="rect">
            <a:avLst/>
          </a:prstGeom>
        </p:spPr>
      </p:pic>
      <p:pic>
        <p:nvPicPr>
          <p:cNvPr id="21" name="F003">
            <a:hlinkClick r:id="" action="ppaction://media"/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2159663"/>
            <a:ext cx="360000" cy="360000"/>
          </a:xfrm>
          <a:prstGeom prst="rect">
            <a:avLst/>
          </a:prstGeom>
        </p:spPr>
      </p:pic>
      <p:pic>
        <p:nvPicPr>
          <p:cNvPr id="22" name="F004">
            <a:hlinkClick r:id="" action="ppaction://media"/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2530445"/>
            <a:ext cx="360000" cy="360000"/>
          </a:xfrm>
          <a:prstGeom prst="rect">
            <a:avLst/>
          </a:prstGeom>
        </p:spPr>
      </p:pic>
      <p:pic>
        <p:nvPicPr>
          <p:cNvPr id="23" name="F005">
            <a:hlinkClick r:id="" action="ppaction://media"/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2901227"/>
            <a:ext cx="360000" cy="360000"/>
          </a:xfrm>
          <a:prstGeom prst="rect">
            <a:avLst/>
          </a:prstGeom>
        </p:spPr>
      </p:pic>
      <p:pic>
        <p:nvPicPr>
          <p:cNvPr id="24" name="F006">
            <a:hlinkClick r:id="" action="ppaction://media"/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3272009"/>
            <a:ext cx="360000" cy="360000"/>
          </a:xfrm>
          <a:prstGeom prst="rect">
            <a:avLst/>
          </a:prstGeom>
        </p:spPr>
      </p:pic>
      <p:pic>
        <p:nvPicPr>
          <p:cNvPr id="25" name="F007">
            <a:hlinkClick r:id="" action="ppaction://media"/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3642791"/>
            <a:ext cx="360000" cy="360000"/>
          </a:xfrm>
          <a:prstGeom prst="rect">
            <a:avLst/>
          </a:prstGeom>
        </p:spPr>
      </p:pic>
      <p:pic>
        <p:nvPicPr>
          <p:cNvPr id="26" name="F008">
            <a:hlinkClick r:id="" action="ppaction://media"/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4013573"/>
            <a:ext cx="360000" cy="360000"/>
          </a:xfrm>
          <a:prstGeom prst="rect">
            <a:avLst/>
          </a:prstGeom>
        </p:spPr>
      </p:pic>
      <p:pic>
        <p:nvPicPr>
          <p:cNvPr id="27" name="F009">
            <a:hlinkClick r:id="" action="ppaction://media"/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4384355"/>
            <a:ext cx="360000" cy="360000"/>
          </a:xfrm>
          <a:prstGeom prst="rect">
            <a:avLst/>
          </a:prstGeom>
        </p:spPr>
      </p:pic>
      <p:pic>
        <p:nvPicPr>
          <p:cNvPr id="28" name="F010">
            <a:hlinkClick r:id="" action="ppaction://media"/>
          </p:cNvPr>
          <p:cNvPicPr>
            <a:picLocks noChangeAspect="1"/>
          </p:cNvPicPr>
          <p:nvPr>
            <a:audioFile r:link="rId46"/>
            <p:extLst>
              <p:ext uri="{DAA4B4D4-6D71-4841-9C94-3DE7FCFB9230}">
                <p14:media xmlns:p14="http://schemas.microsoft.com/office/powerpoint/2010/main" r:embed="rId4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4755137"/>
            <a:ext cx="360000" cy="360000"/>
          </a:xfrm>
          <a:prstGeom prst="rect">
            <a:avLst/>
          </a:prstGeom>
        </p:spPr>
      </p:pic>
      <p:pic>
        <p:nvPicPr>
          <p:cNvPr id="29" name="F011">
            <a:hlinkClick r:id="" action="ppaction://media"/>
          </p:cNvPr>
          <p:cNvPicPr>
            <a:picLocks noChangeAspect="1"/>
          </p:cNvPicPr>
          <p:nvPr>
            <a:audioFile r:link="rId48"/>
            <p:extLst>
              <p:ext uri="{DAA4B4D4-6D71-4841-9C94-3DE7FCFB9230}">
                <p14:media xmlns:p14="http://schemas.microsoft.com/office/powerpoint/2010/main" r:embed="rId4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5125919"/>
            <a:ext cx="360000" cy="360000"/>
          </a:xfrm>
          <a:prstGeom prst="rect">
            <a:avLst/>
          </a:prstGeom>
        </p:spPr>
      </p:pic>
      <p:pic>
        <p:nvPicPr>
          <p:cNvPr id="30" name="F012">
            <a:hlinkClick r:id="" action="ppaction://media"/>
          </p:cNvPr>
          <p:cNvPicPr>
            <a:picLocks noChangeAspect="1"/>
          </p:cNvPicPr>
          <p:nvPr>
            <a:audioFile r:link="rId50"/>
            <p:extLst>
              <p:ext uri="{DAA4B4D4-6D71-4841-9C94-3DE7FCFB9230}">
                <p14:media xmlns:p14="http://schemas.microsoft.com/office/powerpoint/2010/main" r:embed="rId4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5496701"/>
            <a:ext cx="360000" cy="360000"/>
          </a:xfrm>
          <a:prstGeom prst="rect">
            <a:avLst/>
          </a:prstGeom>
        </p:spPr>
      </p:pic>
      <p:pic>
        <p:nvPicPr>
          <p:cNvPr id="31" name="F013">
            <a:hlinkClick r:id="" action="ppaction://media"/>
          </p:cNvPr>
          <p:cNvPicPr>
            <a:picLocks noChangeAspect="1"/>
          </p:cNvPicPr>
          <p:nvPr>
            <a:audioFile r:link="rId52"/>
            <p:extLst>
              <p:ext uri="{DAA4B4D4-6D71-4841-9C94-3DE7FCFB9230}">
                <p14:media xmlns:p14="http://schemas.microsoft.com/office/powerpoint/2010/main" r:embed="rId5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17838" y="5867486"/>
            <a:ext cx="360000" cy="360000"/>
          </a:xfrm>
          <a:prstGeom prst="rect">
            <a:avLst/>
          </a:prstGeom>
        </p:spPr>
      </p:pic>
      <p:pic>
        <p:nvPicPr>
          <p:cNvPr id="32" name="F001">
            <a:hlinkClick r:id="" action="ppaction://media"/>
          </p:cNvPr>
          <p:cNvPicPr>
            <a:picLocks noChangeAspect="1"/>
          </p:cNvPicPr>
          <p:nvPr>
            <a:audioFile r:link="rId54"/>
            <p:extLst>
              <p:ext uri="{DAA4B4D4-6D71-4841-9C94-3DE7FCFB9230}">
                <p14:media xmlns:p14="http://schemas.microsoft.com/office/powerpoint/2010/main" r:embed="rId5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1418099"/>
            <a:ext cx="360001" cy="360000"/>
          </a:xfrm>
          <a:prstGeom prst="rect">
            <a:avLst/>
          </a:prstGeom>
        </p:spPr>
      </p:pic>
      <p:pic>
        <p:nvPicPr>
          <p:cNvPr id="33" name="F002">
            <a:hlinkClick r:id="" action="ppaction://media"/>
          </p:cNvPr>
          <p:cNvPicPr>
            <a:picLocks noChangeAspect="1"/>
          </p:cNvPicPr>
          <p:nvPr>
            <a:audioFile r:link="rId56"/>
            <p:extLst>
              <p:ext uri="{DAA4B4D4-6D71-4841-9C94-3DE7FCFB9230}">
                <p14:media xmlns:p14="http://schemas.microsoft.com/office/powerpoint/2010/main" r:embed="rId5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1788881"/>
            <a:ext cx="360001" cy="360000"/>
          </a:xfrm>
          <a:prstGeom prst="rect">
            <a:avLst/>
          </a:prstGeom>
        </p:spPr>
      </p:pic>
      <p:pic>
        <p:nvPicPr>
          <p:cNvPr id="34" name="F003">
            <a:hlinkClick r:id="" action="ppaction://media"/>
          </p:cNvPr>
          <p:cNvPicPr>
            <a:picLocks noChangeAspect="1"/>
          </p:cNvPicPr>
          <p:nvPr>
            <a:audioFile r:link="rId58"/>
            <p:extLst>
              <p:ext uri="{DAA4B4D4-6D71-4841-9C94-3DE7FCFB9230}">
                <p14:media xmlns:p14="http://schemas.microsoft.com/office/powerpoint/2010/main" r:embed="rId5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2159663"/>
            <a:ext cx="360001" cy="360000"/>
          </a:xfrm>
          <a:prstGeom prst="rect">
            <a:avLst/>
          </a:prstGeom>
        </p:spPr>
      </p:pic>
      <p:pic>
        <p:nvPicPr>
          <p:cNvPr id="35" name="F004">
            <a:hlinkClick r:id="" action="ppaction://media"/>
          </p:cNvPr>
          <p:cNvPicPr>
            <a:picLocks noChangeAspect="1"/>
          </p:cNvPicPr>
          <p:nvPr>
            <a:audioFile r:link="rId60"/>
            <p:extLst>
              <p:ext uri="{DAA4B4D4-6D71-4841-9C94-3DE7FCFB9230}">
                <p14:media xmlns:p14="http://schemas.microsoft.com/office/powerpoint/2010/main" r:embed="rId5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2530445"/>
            <a:ext cx="360001" cy="360000"/>
          </a:xfrm>
          <a:prstGeom prst="rect">
            <a:avLst/>
          </a:prstGeom>
        </p:spPr>
      </p:pic>
      <p:pic>
        <p:nvPicPr>
          <p:cNvPr id="36" name="F005">
            <a:hlinkClick r:id="" action="ppaction://media"/>
          </p:cNvPr>
          <p:cNvPicPr>
            <a:picLocks noChangeAspect="1"/>
          </p:cNvPicPr>
          <p:nvPr>
            <a:audioFile r:link="rId62"/>
            <p:extLst>
              <p:ext uri="{DAA4B4D4-6D71-4841-9C94-3DE7FCFB9230}">
                <p14:media xmlns:p14="http://schemas.microsoft.com/office/powerpoint/2010/main" r:embed="rId6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2901227"/>
            <a:ext cx="360001" cy="360000"/>
          </a:xfrm>
          <a:prstGeom prst="rect">
            <a:avLst/>
          </a:prstGeom>
        </p:spPr>
      </p:pic>
      <p:pic>
        <p:nvPicPr>
          <p:cNvPr id="37" name="F006">
            <a:hlinkClick r:id="" action="ppaction://media"/>
          </p:cNvPr>
          <p:cNvPicPr>
            <a:picLocks noChangeAspect="1"/>
          </p:cNvPicPr>
          <p:nvPr>
            <a:audioFile r:link="rId64"/>
            <p:extLst>
              <p:ext uri="{DAA4B4D4-6D71-4841-9C94-3DE7FCFB9230}">
                <p14:media xmlns:p14="http://schemas.microsoft.com/office/powerpoint/2010/main" r:embed="rId6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3272009"/>
            <a:ext cx="360001" cy="360000"/>
          </a:xfrm>
          <a:prstGeom prst="rect">
            <a:avLst/>
          </a:prstGeom>
        </p:spPr>
      </p:pic>
      <p:pic>
        <p:nvPicPr>
          <p:cNvPr id="38" name="F007">
            <a:hlinkClick r:id="" action="ppaction://media"/>
          </p:cNvPr>
          <p:cNvPicPr>
            <a:picLocks noChangeAspect="1"/>
          </p:cNvPicPr>
          <p:nvPr>
            <a:audioFile r:link="rId66"/>
            <p:extLst>
              <p:ext uri="{DAA4B4D4-6D71-4841-9C94-3DE7FCFB9230}">
                <p14:media xmlns:p14="http://schemas.microsoft.com/office/powerpoint/2010/main" r:embed="rId6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3642791"/>
            <a:ext cx="360001" cy="360000"/>
          </a:xfrm>
          <a:prstGeom prst="rect">
            <a:avLst/>
          </a:prstGeom>
        </p:spPr>
      </p:pic>
      <p:pic>
        <p:nvPicPr>
          <p:cNvPr id="39" name="F008">
            <a:hlinkClick r:id="" action="ppaction://media"/>
          </p:cNvPr>
          <p:cNvPicPr>
            <a:picLocks noChangeAspect="1"/>
          </p:cNvPicPr>
          <p:nvPr>
            <a:audioFile r:link="rId68"/>
            <p:extLst>
              <p:ext uri="{DAA4B4D4-6D71-4841-9C94-3DE7FCFB9230}">
                <p14:media xmlns:p14="http://schemas.microsoft.com/office/powerpoint/2010/main" r:embed="rId6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4013573"/>
            <a:ext cx="360001" cy="360000"/>
          </a:xfrm>
          <a:prstGeom prst="rect">
            <a:avLst/>
          </a:prstGeom>
        </p:spPr>
      </p:pic>
      <p:pic>
        <p:nvPicPr>
          <p:cNvPr id="40" name="F009">
            <a:hlinkClick r:id="" action="ppaction://media"/>
          </p:cNvPr>
          <p:cNvPicPr>
            <a:picLocks noChangeAspect="1"/>
          </p:cNvPicPr>
          <p:nvPr>
            <a:audioFile r:link="rId70"/>
            <p:extLst>
              <p:ext uri="{DAA4B4D4-6D71-4841-9C94-3DE7FCFB9230}">
                <p14:media xmlns:p14="http://schemas.microsoft.com/office/powerpoint/2010/main" r:embed="rId6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4384355"/>
            <a:ext cx="360001" cy="360000"/>
          </a:xfrm>
          <a:prstGeom prst="rect">
            <a:avLst/>
          </a:prstGeom>
        </p:spPr>
      </p:pic>
      <p:pic>
        <p:nvPicPr>
          <p:cNvPr id="41" name="F010">
            <a:hlinkClick r:id="" action="ppaction://media"/>
          </p:cNvPr>
          <p:cNvPicPr>
            <a:picLocks noChangeAspect="1"/>
          </p:cNvPicPr>
          <p:nvPr>
            <a:audioFile r:link="rId72"/>
            <p:extLst>
              <p:ext uri="{DAA4B4D4-6D71-4841-9C94-3DE7FCFB9230}">
                <p14:media xmlns:p14="http://schemas.microsoft.com/office/powerpoint/2010/main" r:embed="rId7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4755137"/>
            <a:ext cx="360001" cy="360000"/>
          </a:xfrm>
          <a:prstGeom prst="rect">
            <a:avLst/>
          </a:prstGeom>
        </p:spPr>
      </p:pic>
      <p:pic>
        <p:nvPicPr>
          <p:cNvPr id="42" name="F011">
            <a:hlinkClick r:id="" action="ppaction://media"/>
          </p:cNvPr>
          <p:cNvPicPr>
            <a:picLocks noChangeAspect="1"/>
          </p:cNvPicPr>
          <p:nvPr>
            <a:audioFile r:link="rId74"/>
            <p:extLst>
              <p:ext uri="{DAA4B4D4-6D71-4841-9C94-3DE7FCFB9230}">
                <p14:media xmlns:p14="http://schemas.microsoft.com/office/powerpoint/2010/main" r:embed="rId7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5125919"/>
            <a:ext cx="360001" cy="360000"/>
          </a:xfrm>
          <a:prstGeom prst="rect">
            <a:avLst/>
          </a:prstGeom>
        </p:spPr>
      </p:pic>
      <p:pic>
        <p:nvPicPr>
          <p:cNvPr id="43" name="F012">
            <a:hlinkClick r:id="" action="ppaction://media"/>
          </p:cNvPr>
          <p:cNvPicPr>
            <a:picLocks noChangeAspect="1"/>
          </p:cNvPicPr>
          <p:nvPr>
            <a:audioFile r:link="rId76"/>
            <p:extLst>
              <p:ext uri="{DAA4B4D4-6D71-4841-9C94-3DE7FCFB9230}">
                <p14:media xmlns:p14="http://schemas.microsoft.com/office/powerpoint/2010/main" r:embed="rId7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5496701"/>
            <a:ext cx="360001" cy="360000"/>
          </a:xfrm>
          <a:prstGeom prst="rect">
            <a:avLst/>
          </a:prstGeom>
        </p:spPr>
      </p:pic>
      <p:pic>
        <p:nvPicPr>
          <p:cNvPr id="44" name="F013">
            <a:hlinkClick r:id="" action="ppaction://media"/>
          </p:cNvPr>
          <p:cNvPicPr>
            <a:picLocks noChangeAspect="1"/>
          </p:cNvPicPr>
          <p:nvPr>
            <a:audioFile r:link="rId78"/>
            <p:extLst>
              <p:ext uri="{DAA4B4D4-6D71-4841-9C94-3DE7FCFB9230}">
                <p14:media xmlns:p14="http://schemas.microsoft.com/office/powerpoint/2010/main" r:embed="rId7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644047" y="5867486"/>
            <a:ext cx="360001" cy="360000"/>
          </a:xfrm>
          <a:prstGeom prst="rect">
            <a:avLst/>
          </a:prstGeom>
        </p:spPr>
      </p:pic>
      <p:pic>
        <p:nvPicPr>
          <p:cNvPr id="45" name="F001">
            <a:hlinkClick r:id="" action="ppaction://media"/>
          </p:cNvPr>
          <p:cNvPicPr>
            <a:picLocks noChangeAspect="1"/>
          </p:cNvPicPr>
          <p:nvPr>
            <a:audioFile r:link="rId80"/>
            <p:extLst>
              <p:ext uri="{DAA4B4D4-6D71-4841-9C94-3DE7FCFB9230}">
                <p14:media xmlns:p14="http://schemas.microsoft.com/office/powerpoint/2010/main" r:embed="rId7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1418099"/>
            <a:ext cx="360000" cy="360000"/>
          </a:xfrm>
          <a:prstGeom prst="rect">
            <a:avLst/>
          </a:prstGeom>
        </p:spPr>
      </p:pic>
      <p:pic>
        <p:nvPicPr>
          <p:cNvPr id="46" name="F002">
            <a:hlinkClick r:id="" action="ppaction://media"/>
          </p:cNvPr>
          <p:cNvPicPr>
            <a:picLocks noChangeAspect="1"/>
          </p:cNvPicPr>
          <p:nvPr>
            <a:audioFile r:link="rId82"/>
            <p:extLst>
              <p:ext uri="{DAA4B4D4-6D71-4841-9C94-3DE7FCFB9230}">
                <p14:media xmlns:p14="http://schemas.microsoft.com/office/powerpoint/2010/main" r:embed="rId8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1788881"/>
            <a:ext cx="360000" cy="360000"/>
          </a:xfrm>
          <a:prstGeom prst="rect">
            <a:avLst/>
          </a:prstGeom>
        </p:spPr>
      </p:pic>
      <p:pic>
        <p:nvPicPr>
          <p:cNvPr id="47" name="F003">
            <a:hlinkClick r:id="" action="ppaction://media"/>
          </p:cNvPr>
          <p:cNvPicPr>
            <a:picLocks noChangeAspect="1"/>
          </p:cNvPicPr>
          <p:nvPr>
            <a:audioFile r:link="rId84"/>
            <p:extLst>
              <p:ext uri="{DAA4B4D4-6D71-4841-9C94-3DE7FCFB9230}">
                <p14:media xmlns:p14="http://schemas.microsoft.com/office/powerpoint/2010/main" r:embed="rId8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2159663"/>
            <a:ext cx="360000" cy="360000"/>
          </a:xfrm>
          <a:prstGeom prst="rect">
            <a:avLst/>
          </a:prstGeom>
        </p:spPr>
      </p:pic>
      <p:pic>
        <p:nvPicPr>
          <p:cNvPr id="48" name="F004">
            <a:hlinkClick r:id="" action="ppaction://media"/>
          </p:cNvPr>
          <p:cNvPicPr>
            <a:picLocks noChangeAspect="1"/>
          </p:cNvPicPr>
          <p:nvPr>
            <a:audioFile r:link="rId86"/>
            <p:extLst>
              <p:ext uri="{DAA4B4D4-6D71-4841-9C94-3DE7FCFB9230}">
                <p14:media xmlns:p14="http://schemas.microsoft.com/office/powerpoint/2010/main" r:embed="rId8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2530445"/>
            <a:ext cx="360000" cy="360000"/>
          </a:xfrm>
          <a:prstGeom prst="rect">
            <a:avLst/>
          </a:prstGeom>
        </p:spPr>
      </p:pic>
      <p:pic>
        <p:nvPicPr>
          <p:cNvPr id="49" name="F005">
            <a:hlinkClick r:id="" action="ppaction://media"/>
          </p:cNvPr>
          <p:cNvPicPr>
            <a:picLocks noChangeAspect="1"/>
          </p:cNvPicPr>
          <p:nvPr>
            <a:audioFile r:link="rId88"/>
            <p:extLst>
              <p:ext uri="{DAA4B4D4-6D71-4841-9C94-3DE7FCFB9230}">
                <p14:media xmlns:p14="http://schemas.microsoft.com/office/powerpoint/2010/main" r:embed="rId8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2901227"/>
            <a:ext cx="360000" cy="360000"/>
          </a:xfrm>
          <a:prstGeom prst="rect">
            <a:avLst/>
          </a:prstGeom>
        </p:spPr>
      </p:pic>
      <p:pic>
        <p:nvPicPr>
          <p:cNvPr id="50" name="F006">
            <a:hlinkClick r:id="" action="ppaction://media"/>
          </p:cNvPr>
          <p:cNvPicPr>
            <a:picLocks noChangeAspect="1"/>
          </p:cNvPicPr>
          <p:nvPr>
            <a:audioFile r:link="rId90"/>
            <p:extLst>
              <p:ext uri="{DAA4B4D4-6D71-4841-9C94-3DE7FCFB9230}">
                <p14:media xmlns:p14="http://schemas.microsoft.com/office/powerpoint/2010/main" r:embed="rId8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3272009"/>
            <a:ext cx="360000" cy="360000"/>
          </a:xfrm>
          <a:prstGeom prst="rect">
            <a:avLst/>
          </a:prstGeom>
        </p:spPr>
      </p:pic>
      <p:pic>
        <p:nvPicPr>
          <p:cNvPr id="51" name="F007">
            <a:hlinkClick r:id="" action="ppaction://media"/>
          </p:cNvPr>
          <p:cNvPicPr>
            <a:picLocks noChangeAspect="1"/>
          </p:cNvPicPr>
          <p:nvPr>
            <a:audioFile r:link="rId92"/>
            <p:extLst>
              <p:ext uri="{DAA4B4D4-6D71-4841-9C94-3DE7FCFB9230}">
                <p14:media xmlns:p14="http://schemas.microsoft.com/office/powerpoint/2010/main" r:embed="rId9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3642791"/>
            <a:ext cx="360000" cy="360000"/>
          </a:xfrm>
          <a:prstGeom prst="rect">
            <a:avLst/>
          </a:prstGeom>
        </p:spPr>
      </p:pic>
      <p:pic>
        <p:nvPicPr>
          <p:cNvPr id="52" name="F008">
            <a:hlinkClick r:id="" action="ppaction://media"/>
          </p:cNvPr>
          <p:cNvPicPr>
            <a:picLocks noChangeAspect="1"/>
          </p:cNvPicPr>
          <p:nvPr>
            <a:audioFile r:link="rId94"/>
            <p:extLst>
              <p:ext uri="{DAA4B4D4-6D71-4841-9C94-3DE7FCFB9230}">
                <p14:media xmlns:p14="http://schemas.microsoft.com/office/powerpoint/2010/main" r:embed="rId9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4013573"/>
            <a:ext cx="360000" cy="360000"/>
          </a:xfrm>
          <a:prstGeom prst="rect">
            <a:avLst/>
          </a:prstGeom>
        </p:spPr>
      </p:pic>
      <p:pic>
        <p:nvPicPr>
          <p:cNvPr id="53" name="F009">
            <a:hlinkClick r:id="" action="ppaction://media"/>
          </p:cNvPr>
          <p:cNvPicPr>
            <a:picLocks noChangeAspect="1"/>
          </p:cNvPicPr>
          <p:nvPr>
            <a:audioFile r:link="rId96"/>
            <p:extLst>
              <p:ext uri="{DAA4B4D4-6D71-4841-9C94-3DE7FCFB9230}">
                <p14:media xmlns:p14="http://schemas.microsoft.com/office/powerpoint/2010/main" r:embed="rId9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4384355"/>
            <a:ext cx="360000" cy="360000"/>
          </a:xfrm>
          <a:prstGeom prst="rect">
            <a:avLst/>
          </a:prstGeom>
        </p:spPr>
      </p:pic>
      <p:pic>
        <p:nvPicPr>
          <p:cNvPr id="54" name="F010">
            <a:hlinkClick r:id="" action="ppaction://media"/>
          </p:cNvPr>
          <p:cNvPicPr>
            <a:picLocks noChangeAspect="1"/>
          </p:cNvPicPr>
          <p:nvPr>
            <a:audioFile r:link="rId98"/>
            <p:extLst>
              <p:ext uri="{DAA4B4D4-6D71-4841-9C94-3DE7FCFB9230}">
                <p14:media xmlns:p14="http://schemas.microsoft.com/office/powerpoint/2010/main" r:embed="rId9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4755137"/>
            <a:ext cx="360000" cy="360000"/>
          </a:xfrm>
          <a:prstGeom prst="rect">
            <a:avLst/>
          </a:prstGeom>
        </p:spPr>
      </p:pic>
      <p:pic>
        <p:nvPicPr>
          <p:cNvPr id="55" name="F011">
            <a:hlinkClick r:id="" action="ppaction://media"/>
          </p:cNvPr>
          <p:cNvPicPr>
            <a:picLocks noChangeAspect="1"/>
          </p:cNvPicPr>
          <p:nvPr>
            <a:audioFile r:link="rId100"/>
            <p:extLst>
              <p:ext uri="{DAA4B4D4-6D71-4841-9C94-3DE7FCFB9230}">
                <p14:media xmlns:p14="http://schemas.microsoft.com/office/powerpoint/2010/main" r:embed="rId9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5125919"/>
            <a:ext cx="360000" cy="360000"/>
          </a:xfrm>
          <a:prstGeom prst="rect">
            <a:avLst/>
          </a:prstGeom>
        </p:spPr>
      </p:pic>
      <p:pic>
        <p:nvPicPr>
          <p:cNvPr id="56" name="F012">
            <a:hlinkClick r:id="" action="ppaction://media"/>
          </p:cNvPr>
          <p:cNvPicPr>
            <a:picLocks noChangeAspect="1"/>
          </p:cNvPicPr>
          <p:nvPr>
            <a:audioFile r:link="rId102"/>
            <p:extLst>
              <p:ext uri="{DAA4B4D4-6D71-4841-9C94-3DE7FCFB9230}">
                <p14:media xmlns:p14="http://schemas.microsoft.com/office/powerpoint/2010/main" r:embed="rId10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5496701"/>
            <a:ext cx="360000" cy="360000"/>
          </a:xfrm>
          <a:prstGeom prst="rect">
            <a:avLst/>
          </a:prstGeom>
        </p:spPr>
      </p:pic>
      <p:pic>
        <p:nvPicPr>
          <p:cNvPr id="57" name="F013">
            <a:hlinkClick r:id="" action="ppaction://media"/>
          </p:cNvPr>
          <p:cNvPicPr>
            <a:picLocks noChangeAspect="1"/>
          </p:cNvPicPr>
          <p:nvPr>
            <a:audioFile r:link="rId104"/>
            <p:extLst>
              <p:ext uri="{DAA4B4D4-6D71-4841-9C94-3DE7FCFB9230}">
                <p14:media xmlns:p14="http://schemas.microsoft.com/office/powerpoint/2010/main" r:embed="rId10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7067" y="5867486"/>
            <a:ext cx="360000" cy="360000"/>
          </a:xfrm>
          <a:prstGeom prst="rect">
            <a:avLst/>
          </a:prstGeom>
        </p:spPr>
      </p:pic>
      <p:pic>
        <p:nvPicPr>
          <p:cNvPr id="58" name="F001">
            <a:hlinkClick r:id="" action="ppaction://media"/>
          </p:cNvPr>
          <p:cNvPicPr>
            <a:picLocks noChangeAspect="1"/>
          </p:cNvPicPr>
          <p:nvPr>
            <a:audioFile r:link="rId106"/>
            <p:extLst>
              <p:ext uri="{DAA4B4D4-6D71-4841-9C94-3DE7FCFB9230}">
                <p14:media xmlns:p14="http://schemas.microsoft.com/office/powerpoint/2010/main" r:embed="rId10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1418099"/>
            <a:ext cx="360000" cy="360000"/>
          </a:xfrm>
          <a:prstGeom prst="rect">
            <a:avLst/>
          </a:prstGeom>
        </p:spPr>
      </p:pic>
      <p:pic>
        <p:nvPicPr>
          <p:cNvPr id="59" name="F002">
            <a:hlinkClick r:id="" action="ppaction://media"/>
          </p:cNvPr>
          <p:cNvPicPr>
            <a:picLocks noChangeAspect="1"/>
          </p:cNvPicPr>
          <p:nvPr>
            <a:audioFile r:link="rId108"/>
            <p:extLst>
              <p:ext uri="{DAA4B4D4-6D71-4841-9C94-3DE7FCFB9230}">
                <p14:media xmlns:p14="http://schemas.microsoft.com/office/powerpoint/2010/main" r:embed="rId10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1788881"/>
            <a:ext cx="360000" cy="360000"/>
          </a:xfrm>
          <a:prstGeom prst="rect">
            <a:avLst/>
          </a:prstGeom>
        </p:spPr>
      </p:pic>
      <p:pic>
        <p:nvPicPr>
          <p:cNvPr id="60" name="F003">
            <a:hlinkClick r:id="" action="ppaction://media"/>
          </p:cNvPr>
          <p:cNvPicPr>
            <a:picLocks noChangeAspect="1"/>
          </p:cNvPicPr>
          <p:nvPr>
            <a:audioFile r:link="rId110"/>
            <p:extLst>
              <p:ext uri="{DAA4B4D4-6D71-4841-9C94-3DE7FCFB9230}">
                <p14:media xmlns:p14="http://schemas.microsoft.com/office/powerpoint/2010/main" r:embed="rId10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2159663"/>
            <a:ext cx="360000" cy="360000"/>
          </a:xfrm>
          <a:prstGeom prst="rect">
            <a:avLst/>
          </a:prstGeom>
        </p:spPr>
      </p:pic>
      <p:pic>
        <p:nvPicPr>
          <p:cNvPr id="61" name="F004">
            <a:hlinkClick r:id="" action="ppaction://media"/>
          </p:cNvPr>
          <p:cNvPicPr>
            <a:picLocks noChangeAspect="1"/>
          </p:cNvPicPr>
          <p:nvPr>
            <a:audioFile r:link="rId112"/>
            <p:extLst>
              <p:ext uri="{DAA4B4D4-6D71-4841-9C94-3DE7FCFB9230}">
                <p14:media xmlns:p14="http://schemas.microsoft.com/office/powerpoint/2010/main" r:embed="rId11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2530445"/>
            <a:ext cx="360000" cy="360000"/>
          </a:xfrm>
          <a:prstGeom prst="rect">
            <a:avLst/>
          </a:prstGeom>
        </p:spPr>
      </p:pic>
      <p:pic>
        <p:nvPicPr>
          <p:cNvPr id="62" name="F005">
            <a:hlinkClick r:id="" action="ppaction://media"/>
          </p:cNvPr>
          <p:cNvPicPr>
            <a:picLocks noChangeAspect="1"/>
          </p:cNvPicPr>
          <p:nvPr>
            <a:audioFile r:link="rId114"/>
            <p:extLst>
              <p:ext uri="{DAA4B4D4-6D71-4841-9C94-3DE7FCFB9230}">
                <p14:media xmlns:p14="http://schemas.microsoft.com/office/powerpoint/2010/main" r:embed="rId11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2901227"/>
            <a:ext cx="360000" cy="360000"/>
          </a:xfrm>
          <a:prstGeom prst="rect">
            <a:avLst/>
          </a:prstGeom>
        </p:spPr>
      </p:pic>
      <p:pic>
        <p:nvPicPr>
          <p:cNvPr id="63" name="F006">
            <a:hlinkClick r:id="" action="ppaction://media"/>
          </p:cNvPr>
          <p:cNvPicPr>
            <a:picLocks noChangeAspect="1"/>
          </p:cNvPicPr>
          <p:nvPr>
            <a:audioFile r:link="rId116"/>
            <p:extLst>
              <p:ext uri="{DAA4B4D4-6D71-4841-9C94-3DE7FCFB9230}">
                <p14:media xmlns:p14="http://schemas.microsoft.com/office/powerpoint/2010/main" r:embed="rId11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3272009"/>
            <a:ext cx="360000" cy="360000"/>
          </a:xfrm>
          <a:prstGeom prst="rect">
            <a:avLst/>
          </a:prstGeom>
        </p:spPr>
      </p:pic>
      <p:pic>
        <p:nvPicPr>
          <p:cNvPr id="64" name="F007">
            <a:hlinkClick r:id="" action="ppaction://media"/>
          </p:cNvPr>
          <p:cNvPicPr>
            <a:picLocks noChangeAspect="1"/>
          </p:cNvPicPr>
          <p:nvPr>
            <a:audioFile r:link="rId118"/>
            <p:extLst>
              <p:ext uri="{DAA4B4D4-6D71-4841-9C94-3DE7FCFB9230}">
                <p14:media xmlns:p14="http://schemas.microsoft.com/office/powerpoint/2010/main" r:embed="rId11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3642791"/>
            <a:ext cx="360000" cy="360000"/>
          </a:xfrm>
          <a:prstGeom prst="rect">
            <a:avLst/>
          </a:prstGeom>
        </p:spPr>
      </p:pic>
      <p:pic>
        <p:nvPicPr>
          <p:cNvPr id="65" name="F008">
            <a:hlinkClick r:id="" action="ppaction://media"/>
          </p:cNvPr>
          <p:cNvPicPr>
            <a:picLocks noChangeAspect="1"/>
          </p:cNvPicPr>
          <p:nvPr>
            <a:audioFile r:link="rId120"/>
            <p:extLst>
              <p:ext uri="{DAA4B4D4-6D71-4841-9C94-3DE7FCFB9230}">
                <p14:media xmlns:p14="http://schemas.microsoft.com/office/powerpoint/2010/main" r:embed="rId11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4013573"/>
            <a:ext cx="360000" cy="360000"/>
          </a:xfrm>
          <a:prstGeom prst="rect">
            <a:avLst/>
          </a:prstGeom>
        </p:spPr>
      </p:pic>
      <p:pic>
        <p:nvPicPr>
          <p:cNvPr id="66" name="F009">
            <a:hlinkClick r:id="" action="ppaction://media"/>
          </p:cNvPr>
          <p:cNvPicPr>
            <a:picLocks noChangeAspect="1"/>
          </p:cNvPicPr>
          <p:nvPr>
            <a:audioFile r:link="rId122"/>
            <p:extLst>
              <p:ext uri="{DAA4B4D4-6D71-4841-9C94-3DE7FCFB9230}">
                <p14:media xmlns:p14="http://schemas.microsoft.com/office/powerpoint/2010/main" r:embed="rId12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4384355"/>
            <a:ext cx="360000" cy="360000"/>
          </a:xfrm>
          <a:prstGeom prst="rect">
            <a:avLst/>
          </a:prstGeom>
        </p:spPr>
      </p:pic>
      <p:pic>
        <p:nvPicPr>
          <p:cNvPr id="67" name="F010">
            <a:hlinkClick r:id="" action="ppaction://media"/>
          </p:cNvPr>
          <p:cNvPicPr>
            <a:picLocks noChangeAspect="1"/>
          </p:cNvPicPr>
          <p:nvPr>
            <a:audioFile r:link="rId124"/>
            <p:extLst>
              <p:ext uri="{DAA4B4D4-6D71-4841-9C94-3DE7FCFB9230}">
                <p14:media xmlns:p14="http://schemas.microsoft.com/office/powerpoint/2010/main" r:embed="rId12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4755137"/>
            <a:ext cx="360000" cy="360000"/>
          </a:xfrm>
          <a:prstGeom prst="rect">
            <a:avLst/>
          </a:prstGeom>
        </p:spPr>
      </p:pic>
      <p:pic>
        <p:nvPicPr>
          <p:cNvPr id="68" name="F011">
            <a:hlinkClick r:id="" action="ppaction://media"/>
          </p:cNvPr>
          <p:cNvPicPr>
            <a:picLocks noChangeAspect="1"/>
          </p:cNvPicPr>
          <p:nvPr>
            <a:audioFile r:link="rId126"/>
            <p:extLst>
              <p:ext uri="{DAA4B4D4-6D71-4841-9C94-3DE7FCFB9230}">
                <p14:media xmlns:p14="http://schemas.microsoft.com/office/powerpoint/2010/main" r:embed="rId12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5125919"/>
            <a:ext cx="360000" cy="360000"/>
          </a:xfrm>
          <a:prstGeom prst="rect">
            <a:avLst/>
          </a:prstGeom>
        </p:spPr>
      </p:pic>
      <p:pic>
        <p:nvPicPr>
          <p:cNvPr id="69" name="F012">
            <a:hlinkClick r:id="" action="ppaction://media"/>
          </p:cNvPr>
          <p:cNvPicPr>
            <a:picLocks noChangeAspect="1"/>
          </p:cNvPicPr>
          <p:nvPr>
            <a:audioFile r:link="rId128"/>
            <p:extLst>
              <p:ext uri="{DAA4B4D4-6D71-4841-9C94-3DE7FCFB9230}">
                <p14:media xmlns:p14="http://schemas.microsoft.com/office/powerpoint/2010/main" r:embed="rId12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5496701"/>
            <a:ext cx="360000" cy="360000"/>
          </a:xfrm>
          <a:prstGeom prst="rect">
            <a:avLst/>
          </a:prstGeom>
        </p:spPr>
      </p:pic>
      <p:pic>
        <p:nvPicPr>
          <p:cNvPr id="70" name="F013">
            <a:hlinkClick r:id="" action="ppaction://media"/>
          </p:cNvPr>
          <p:cNvPicPr>
            <a:picLocks noChangeAspect="1"/>
          </p:cNvPicPr>
          <p:nvPr>
            <a:audioFile r:link="rId130"/>
            <p:extLst>
              <p:ext uri="{DAA4B4D4-6D71-4841-9C94-3DE7FCFB9230}">
                <p14:media xmlns:p14="http://schemas.microsoft.com/office/powerpoint/2010/main" r:embed="rId12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56416" y="5867486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43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1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8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77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24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58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2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64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637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614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541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521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3789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318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7164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5877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478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525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5833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4739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6438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8" dur="6388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6146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1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427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5217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2" dur="3789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>
                <p:cTn id="1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8" dur="3189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 vol="80000">
                <p:cTn id="1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4" dur="716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0" dur="5877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4782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2" dur="5256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audio>
              <p:cMediaNode vol="80000">
                <p:cTn id="1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8" dur="5833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1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4" dur="4739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2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0" dur="6438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2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6" dur="6388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2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2" dur="614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2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8" dur="5427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audio>
              <p:cMediaNode vol="80000">
                <p:cTn id="2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5217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2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0" dur="3789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vol="80000">
                <p:cTn id="2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6" dur="3189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audio>
              <p:cMediaNode vol="80000">
                <p:cTn id="2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2" dur="7164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 vol="80000">
                <p:cTn id="2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8" dur="5877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audio>
              <p:cMediaNode vol="80000"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4782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audio>
              <p:cMediaNode vol="80000"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0" dur="5256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audio>
              <p:cMediaNode vol="80000">
                <p:cTn id="2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6" dur="5833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audio>
              <p:cMediaNode vol="80000">
                <p:cTn id="2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2" dur="4739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audio>
              <p:cMediaNode vol="80000">
                <p:cTn id="2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8" dur="6438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 vol="80000">
                <p:cTn id="2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4" dur="6388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audio>
              <p:cMediaNode vol="80000">
                <p:cTn id="2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0" dur="6146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audio>
              <p:cMediaNode vol="80000">
                <p:cTn id="3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6" dur="5427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vol="80000">
                <p:cTn id="3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2" dur="5217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3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8" dur="3789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audio>
              <p:cMediaNode vol="80000">
                <p:cTn id="3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4" dur="3189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audio>
              <p:cMediaNode vol="80000">
                <p:cTn id="3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0" dur="7164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vol="80000">
                <p:cTn id="3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6" dur="5877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audio>
              <p:cMediaNode vol="80000">
                <p:cTn id="3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2" dur="4782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audio>
              <p:cMediaNode vol="80000">
                <p:cTn id="3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8" dur="5256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audio>
              <p:cMediaNode vol="80000">
                <p:cTn id="3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>
                      <p:stCondLst>
                        <p:cond delay="0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4" dur="5833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audio>
              <p:cMediaNode vol="80000">
                <p:cTn id="3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0" dur="4739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audio>
              <p:cMediaNode vol="80000">
                <p:cTn id="3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6" dur="6438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audio>
              <p:cMediaNode vol="80000">
                <p:cTn id="3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2" dur="6388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audio>
              <p:cMediaNode vol="80000">
                <p:cTn id="3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8" dur="6146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audio>
              <p:cMediaNode vol="80000">
                <p:cTn id="3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4" dur="5427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audio>
              <p:cMediaNode vol="80000">
                <p:cTn id="3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0" dur="5217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audio>
              <p:cMediaNode vol="80000">
                <p:cTn id="3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Speech samples:</a:t>
            </a:r>
            <a:br>
              <a:rPr kumimoji="1" lang="en-US" altLang="ja-JP" dirty="0" smtClean="0"/>
            </a:br>
            <a:r>
              <a:rPr lang="en-US" altLang="ja-JP" dirty="0" smtClean="0"/>
              <a:t>Sim. (mat) using different kernel functions</a:t>
            </a:r>
            <a:endParaRPr kumimoji="1" lang="ja-JP" altLang="en-US" dirty="0"/>
          </a:p>
        </p:txBody>
      </p:sp>
      <p:graphicFrame>
        <p:nvGraphicFramePr>
          <p:cNvPr id="5" name="コンテンツ プレースホルダー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106951"/>
              </p:ext>
            </p:extLst>
          </p:nvPr>
        </p:nvGraphicFramePr>
        <p:xfrm>
          <a:off x="156322" y="944152"/>
          <a:ext cx="8810773" cy="54674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64220"/>
                <a:gridCol w="1476000"/>
                <a:gridCol w="1512168"/>
                <a:gridCol w="1789909"/>
                <a:gridCol w="1440160"/>
                <a:gridCol w="1728316"/>
              </a:tblGrid>
              <a:tr h="629341"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8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Natural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8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sigmoid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8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Gaussian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8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sigmoid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en-US" altLang="ja-JP" sz="18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Gaussian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F001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F002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F003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rgbClr val="FF0066"/>
                          </a:solidFill>
                        </a:rPr>
                        <a:t>F004</a:t>
                      </a:r>
                      <a:endParaRPr kumimoji="1" lang="ja-JP" altLang="en-US" sz="1800" dirty="0">
                        <a:solidFill>
                          <a:srgbClr val="FF0066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7254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F005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F006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F007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F008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rgbClr val="FF0066"/>
                          </a:solidFill>
                        </a:rPr>
                        <a:t>F009</a:t>
                      </a:r>
                      <a:endParaRPr kumimoji="1" lang="ja-JP" altLang="en-US" sz="1800" dirty="0">
                        <a:solidFill>
                          <a:srgbClr val="FF0066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F010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F011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</a:rPr>
                        <a:t>F012</a:t>
                      </a:r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800" dirty="0" smtClean="0">
                          <a:solidFill>
                            <a:srgbClr val="0066FF"/>
                          </a:solidFill>
                        </a:rPr>
                        <a:t>F013</a:t>
                      </a:r>
                      <a:endParaRPr kumimoji="1" lang="ja-JP" altLang="en-US" sz="1800" dirty="0">
                        <a:solidFill>
                          <a:srgbClr val="0066FF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</a:endParaRPr>
                    </a:p>
                  </a:txBody>
                  <a:tcPr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6" name="F00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3" y="1584913"/>
            <a:ext cx="359999" cy="360000"/>
          </a:xfrm>
          <a:prstGeom prst="rect">
            <a:avLst/>
          </a:prstGeom>
        </p:spPr>
      </p:pic>
      <p:pic>
        <p:nvPicPr>
          <p:cNvPr id="7" name="F00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1955695"/>
            <a:ext cx="360001" cy="360000"/>
          </a:xfrm>
          <a:prstGeom prst="rect">
            <a:avLst/>
          </a:prstGeom>
        </p:spPr>
      </p:pic>
      <p:pic>
        <p:nvPicPr>
          <p:cNvPr id="8" name="F00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2326477"/>
            <a:ext cx="360000" cy="360000"/>
          </a:xfrm>
          <a:prstGeom prst="rect">
            <a:avLst/>
          </a:prstGeom>
        </p:spPr>
      </p:pic>
      <p:pic>
        <p:nvPicPr>
          <p:cNvPr id="9" name="F004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2697259"/>
            <a:ext cx="360000" cy="360000"/>
          </a:xfrm>
          <a:prstGeom prst="rect">
            <a:avLst/>
          </a:prstGeom>
        </p:spPr>
      </p:pic>
      <p:pic>
        <p:nvPicPr>
          <p:cNvPr id="10" name="F005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3068041"/>
            <a:ext cx="360000" cy="360000"/>
          </a:xfrm>
          <a:prstGeom prst="rect">
            <a:avLst/>
          </a:prstGeom>
        </p:spPr>
      </p:pic>
      <p:pic>
        <p:nvPicPr>
          <p:cNvPr id="11" name="F006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3438823"/>
            <a:ext cx="360000" cy="360000"/>
          </a:xfrm>
          <a:prstGeom prst="rect">
            <a:avLst/>
          </a:prstGeom>
        </p:spPr>
      </p:pic>
      <p:pic>
        <p:nvPicPr>
          <p:cNvPr id="12" name="F007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3809605"/>
            <a:ext cx="360000" cy="360000"/>
          </a:xfrm>
          <a:prstGeom prst="rect">
            <a:avLst/>
          </a:prstGeom>
        </p:spPr>
      </p:pic>
      <p:pic>
        <p:nvPicPr>
          <p:cNvPr id="13" name="F008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4180387"/>
            <a:ext cx="360000" cy="360000"/>
          </a:xfrm>
          <a:prstGeom prst="rect">
            <a:avLst/>
          </a:prstGeom>
        </p:spPr>
      </p:pic>
      <p:pic>
        <p:nvPicPr>
          <p:cNvPr id="14" name="F009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4551169"/>
            <a:ext cx="360000" cy="360000"/>
          </a:xfrm>
          <a:prstGeom prst="rect">
            <a:avLst/>
          </a:prstGeom>
        </p:spPr>
      </p:pic>
      <p:pic>
        <p:nvPicPr>
          <p:cNvPr id="15" name="F010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4921951"/>
            <a:ext cx="360000" cy="360000"/>
          </a:xfrm>
          <a:prstGeom prst="rect">
            <a:avLst/>
          </a:prstGeom>
        </p:spPr>
      </p:pic>
      <p:pic>
        <p:nvPicPr>
          <p:cNvPr id="16" name="F011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5292733"/>
            <a:ext cx="360000" cy="360000"/>
          </a:xfrm>
          <a:prstGeom prst="rect">
            <a:avLst/>
          </a:prstGeom>
        </p:spPr>
      </p:pic>
      <p:pic>
        <p:nvPicPr>
          <p:cNvPr id="17" name="F012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5663515"/>
            <a:ext cx="360000" cy="360000"/>
          </a:xfrm>
          <a:prstGeom prst="rect">
            <a:avLst/>
          </a:prstGeom>
        </p:spPr>
      </p:pic>
      <p:pic>
        <p:nvPicPr>
          <p:cNvPr id="18" name="F013">
            <a:hlinkClick r:id="" action="ppaction://media"/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1547662" y="6034300"/>
            <a:ext cx="360000" cy="360000"/>
          </a:xfrm>
          <a:prstGeom prst="rect">
            <a:avLst/>
          </a:prstGeom>
        </p:spPr>
      </p:pic>
      <p:pic>
        <p:nvPicPr>
          <p:cNvPr id="45" name="F001">
            <a:hlinkClick r:id="" action="ppaction://media"/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1584913"/>
            <a:ext cx="360000" cy="360000"/>
          </a:xfrm>
          <a:prstGeom prst="rect">
            <a:avLst/>
          </a:prstGeom>
        </p:spPr>
      </p:pic>
      <p:pic>
        <p:nvPicPr>
          <p:cNvPr id="46" name="F002">
            <a:hlinkClick r:id="" action="ppaction://media"/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1955695"/>
            <a:ext cx="360000" cy="360000"/>
          </a:xfrm>
          <a:prstGeom prst="rect">
            <a:avLst/>
          </a:prstGeom>
        </p:spPr>
      </p:pic>
      <p:pic>
        <p:nvPicPr>
          <p:cNvPr id="47" name="F003">
            <a:hlinkClick r:id="" action="ppaction://media"/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2326477"/>
            <a:ext cx="360000" cy="360000"/>
          </a:xfrm>
          <a:prstGeom prst="rect">
            <a:avLst/>
          </a:prstGeom>
        </p:spPr>
      </p:pic>
      <p:pic>
        <p:nvPicPr>
          <p:cNvPr id="48" name="F004">
            <a:hlinkClick r:id="" action="ppaction://media"/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2697259"/>
            <a:ext cx="360000" cy="360000"/>
          </a:xfrm>
          <a:prstGeom prst="rect">
            <a:avLst/>
          </a:prstGeom>
        </p:spPr>
      </p:pic>
      <p:pic>
        <p:nvPicPr>
          <p:cNvPr id="49" name="F005">
            <a:hlinkClick r:id="" action="ppaction://media"/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3068041"/>
            <a:ext cx="360000" cy="360000"/>
          </a:xfrm>
          <a:prstGeom prst="rect">
            <a:avLst/>
          </a:prstGeom>
        </p:spPr>
      </p:pic>
      <p:pic>
        <p:nvPicPr>
          <p:cNvPr id="50" name="F006">
            <a:hlinkClick r:id="" action="ppaction://media"/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3438823"/>
            <a:ext cx="360000" cy="360000"/>
          </a:xfrm>
          <a:prstGeom prst="rect">
            <a:avLst/>
          </a:prstGeom>
        </p:spPr>
      </p:pic>
      <p:pic>
        <p:nvPicPr>
          <p:cNvPr id="51" name="F007">
            <a:hlinkClick r:id="" action="ppaction://media"/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3809605"/>
            <a:ext cx="360000" cy="360000"/>
          </a:xfrm>
          <a:prstGeom prst="rect">
            <a:avLst/>
          </a:prstGeom>
        </p:spPr>
      </p:pic>
      <p:pic>
        <p:nvPicPr>
          <p:cNvPr id="52" name="F008">
            <a:hlinkClick r:id="" action="ppaction://media"/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4180387"/>
            <a:ext cx="360000" cy="360000"/>
          </a:xfrm>
          <a:prstGeom prst="rect">
            <a:avLst/>
          </a:prstGeom>
        </p:spPr>
      </p:pic>
      <p:pic>
        <p:nvPicPr>
          <p:cNvPr id="53" name="F009">
            <a:hlinkClick r:id="" action="ppaction://media"/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4551169"/>
            <a:ext cx="360000" cy="360000"/>
          </a:xfrm>
          <a:prstGeom prst="rect">
            <a:avLst/>
          </a:prstGeom>
        </p:spPr>
      </p:pic>
      <p:pic>
        <p:nvPicPr>
          <p:cNvPr id="54" name="F010">
            <a:hlinkClick r:id="" action="ppaction://media"/>
          </p:cNvPr>
          <p:cNvPicPr>
            <a:picLocks noChangeAspect="1"/>
          </p:cNvPicPr>
          <p:nvPr>
            <a:audioFile r:link="rId46"/>
            <p:extLst>
              <p:ext uri="{DAA4B4D4-6D71-4841-9C94-3DE7FCFB9230}">
                <p14:media xmlns:p14="http://schemas.microsoft.com/office/powerpoint/2010/main" r:embed="rId4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4921951"/>
            <a:ext cx="360000" cy="360000"/>
          </a:xfrm>
          <a:prstGeom prst="rect">
            <a:avLst/>
          </a:prstGeom>
        </p:spPr>
      </p:pic>
      <p:pic>
        <p:nvPicPr>
          <p:cNvPr id="55" name="F011">
            <a:hlinkClick r:id="" action="ppaction://media"/>
          </p:cNvPr>
          <p:cNvPicPr>
            <a:picLocks noChangeAspect="1"/>
          </p:cNvPicPr>
          <p:nvPr>
            <a:audioFile r:link="rId48"/>
            <p:extLst>
              <p:ext uri="{DAA4B4D4-6D71-4841-9C94-3DE7FCFB9230}">
                <p14:media xmlns:p14="http://schemas.microsoft.com/office/powerpoint/2010/main" r:embed="rId4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5292733"/>
            <a:ext cx="360000" cy="360000"/>
          </a:xfrm>
          <a:prstGeom prst="rect">
            <a:avLst/>
          </a:prstGeom>
        </p:spPr>
      </p:pic>
      <p:pic>
        <p:nvPicPr>
          <p:cNvPr id="56" name="F012">
            <a:hlinkClick r:id="" action="ppaction://media"/>
          </p:cNvPr>
          <p:cNvPicPr>
            <a:picLocks noChangeAspect="1"/>
          </p:cNvPicPr>
          <p:nvPr>
            <a:audioFile r:link="rId50"/>
            <p:extLst>
              <p:ext uri="{DAA4B4D4-6D71-4841-9C94-3DE7FCFB9230}">
                <p14:media xmlns:p14="http://schemas.microsoft.com/office/powerpoint/2010/main" r:embed="rId4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5663515"/>
            <a:ext cx="360000" cy="360000"/>
          </a:xfrm>
          <a:prstGeom prst="rect">
            <a:avLst/>
          </a:prstGeom>
        </p:spPr>
      </p:pic>
      <p:pic>
        <p:nvPicPr>
          <p:cNvPr id="57" name="F013">
            <a:hlinkClick r:id="" action="ppaction://media"/>
          </p:cNvPr>
          <p:cNvPicPr>
            <a:picLocks noChangeAspect="1"/>
          </p:cNvPicPr>
          <p:nvPr>
            <a:audioFile r:link="rId52"/>
            <p:extLst>
              <p:ext uri="{DAA4B4D4-6D71-4841-9C94-3DE7FCFB9230}">
                <p14:media xmlns:p14="http://schemas.microsoft.com/office/powerpoint/2010/main" r:embed="rId5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3067872" y="6034300"/>
            <a:ext cx="360000" cy="360000"/>
          </a:xfrm>
          <a:prstGeom prst="rect">
            <a:avLst/>
          </a:prstGeom>
        </p:spPr>
      </p:pic>
      <p:pic>
        <p:nvPicPr>
          <p:cNvPr id="58" name="F001">
            <a:hlinkClick r:id="" action="ppaction://media"/>
          </p:cNvPr>
          <p:cNvPicPr>
            <a:picLocks noChangeAspect="1"/>
          </p:cNvPicPr>
          <p:nvPr>
            <a:audioFile r:link="rId54"/>
            <p:extLst>
              <p:ext uri="{DAA4B4D4-6D71-4841-9C94-3DE7FCFB9230}">
                <p14:media xmlns:p14="http://schemas.microsoft.com/office/powerpoint/2010/main" r:embed="rId5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1584913"/>
            <a:ext cx="360000" cy="360000"/>
          </a:xfrm>
          <a:prstGeom prst="rect">
            <a:avLst/>
          </a:prstGeom>
        </p:spPr>
      </p:pic>
      <p:pic>
        <p:nvPicPr>
          <p:cNvPr id="59" name="F002">
            <a:hlinkClick r:id="" action="ppaction://media"/>
          </p:cNvPr>
          <p:cNvPicPr>
            <a:picLocks noChangeAspect="1"/>
          </p:cNvPicPr>
          <p:nvPr>
            <a:audioFile r:link="rId56"/>
            <p:extLst>
              <p:ext uri="{DAA4B4D4-6D71-4841-9C94-3DE7FCFB9230}">
                <p14:media xmlns:p14="http://schemas.microsoft.com/office/powerpoint/2010/main" r:embed="rId5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1955695"/>
            <a:ext cx="360000" cy="360000"/>
          </a:xfrm>
          <a:prstGeom prst="rect">
            <a:avLst/>
          </a:prstGeom>
        </p:spPr>
      </p:pic>
      <p:pic>
        <p:nvPicPr>
          <p:cNvPr id="60" name="F003">
            <a:hlinkClick r:id="" action="ppaction://media"/>
          </p:cNvPr>
          <p:cNvPicPr>
            <a:picLocks noChangeAspect="1"/>
          </p:cNvPicPr>
          <p:nvPr>
            <a:audioFile r:link="rId58"/>
            <p:extLst>
              <p:ext uri="{DAA4B4D4-6D71-4841-9C94-3DE7FCFB9230}">
                <p14:media xmlns:p14="http://schemas.microsoft.com/office/powerpoint/2010/main" r:embed="rId5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2326477"/>
            <a:ext cx="360000" cy="360000"/>
          </a:xfrm>
          <a:prstGeom prst="rect">
            <a:avLst/>
          </a:prstGeom>
        </p:spPr>
      </p:pic>
      <p:pic>
        <p:nvPicPr>
          <p:cNvPr id="61" name="F004">
            <a:hlinkClick r:id="" action="ppaction://media"/>
          </p:cNvPr>
          <p:cNvPicPr>
            <a:picLocks noChangeAspect="1"/>
          </p:cNvPicPr>
          <p:nvPr>
            <a:audioFile r:link="rId60"/>
            <p:extLst>
              <p:ext uri="{DAA4B4D4-6D71-4841-9C94-3DE7FCFB9230}">
                <p14:media xmlns:p14="http://schemas.microsoft.com/office/powerpoint/2010/main" r:embed="rId5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2697259"/>
            <a:ext cx="360000" cy="360000"/>
          </a:xfrm>
          <a:prstGeom prst="rect">
            <a:avLst/>
          </a:prstGeom>
        </p:spPr>
      </p:pic>
      <p:pic>
        <p:nvPicPr>
          <p:cNvPr id="62" name="F005">
            <a:hlinkClick r:id="" action="ppaction://media"/>
          </p:cNvPr>
          <p:cNvPicPr>
            <a:picLocks noChangeAspect="1"/>
          </p:cNvPicPr>
          <p:nvPr>
            <a:audioFile r:link="rId62"/>
            <p:extLst>
              <p:ext uri="{DAA4B4D4-6D71-4841-9C94-3DE7FCFB9230}">
                <p14:media xmlns:p14="http://schemas.microsoft.com/office/powerpoint/2010/main" r:embed="rId6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3068041"/>
            <a:ext cx="360000" cy="360000"/>
          </a:xfrm>
          <a:prstGeom prst="rect">
            <a:avLst/>
          </a:prstGeom>
        </p:spPr>
      </p:pic>
      <p:pic>
        <p:nvPicPr>
          <p:cNvPr id="63" name="F006">
            <a:hlinkClick r:id="" action="ppaction://media"/>
          </p:cNvPr>
          <p:cNvPicPr>
            <a:picLocks noChangeAspect="1"/>
          </p:cNvPicPr>
          <p:nvPr>
            <a:audioFile r:link="rId64"/>
            <p:extLst>
              <p:ext uri="{DAA4B4D4-6D71-4841-9C94-3DE7FCFB9230}">
                <p14:media xmlns:p14="http://schemas.microsoft.com/office/powerpoint/2010/main" r:embed="rId6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3438823"/>
            <a:ext cx="360000" cy="360000"/>
          </a:xfrm>
          <a:prstGeom prst="rect">
            <a:avLst/>
          </a:prstGeom>
        </p:spPr>
      </p:pic>
      <p:pic>
        <p:nvPicPr>
          <p:cNvPr id="64" name="F007">
            <a:hlinkClick r:id="" action="ppaction://media"/>
          </p:cNvPr>
          <p:cNvPicPr>
            <a:picLocks noChangeAspect="1"/>
          </p:cNvPicPr>
          <p:nvPr>
            <a:audioFile r:link="rId66"/>
            <p:extLst>
              <p:ext uri="{DAA4B4D4-6D71-4841-9C94-3DE7FCFB9230}">
                <p14:media xmlns:p14="http://schemas.microsoft.com/office/powerpoint/2010/main" r:embed="rId6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3809605"/>
            <a:ext cx="360000" cy="360000"/>
          </a:xfrm>
          <a:prstGeom prst="rect">
            <a:avLst/>
          </a:prstGeom>
        </p:spPr>
      </p:pic>
      <p:pic>
        <p:nvPicPr>
          <p:cNvPr id="65" name="F008">
            <a:hlinkClick r:id="" action="ppaction://media"/>
          </p:cNvPr>
          <p:cNvPicPr>
            <a:picLocks noChangeAspect="1"/>
          </p:cNvPicPr>
          <p:nvPr>
            <a:audioFile r:link="rId68"/>
            <p:extLst>
              <p:ext uri="{DAA4B4D4-6D71-4841-9C94-3DE7FCFB9230}">
                <p14:media xmlns:p14="http://schemas.microsoft.com/office/powerpoint/2010/main" r:embed="rId6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4180387"/>
            <a:ext cx="360000" cy="360000"/>
          </a:xfrm>
          <a:prstGeom prst="rect">
            <a:avLst/>
          </a:prstGeom>
        </p:spPr>
      </p:pic>
      <p:pic>
        <p:nvPicPr>
          <p:cNvPr id="66" name="F009">
            <a:hlinkClick r:id="" action="ppaction://media"/>
          </p:cNvPr>
          <p:cNvPicPr>
            <a:picLocks noChangeAspect="1"/>
          </p:cNvPicPr>
          <p:nvPr>
            <a:audioFile r:link="rId70"/>
            <p:extLst>
              <p:ext uri="{DAA4B4D4-6D71-4841-9C94-3DE7FCFB9230}">
                <p14:media xmlns:p14="http://schemas.microsoft.com/office/powerpoint/2010/main" r:embed="rId6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4551169"/>
            <a:ext cx="360000" cy="360000"/>
          </a:xfrm>
          <a:prstGeom prst="rect">
            <a:avLst/>
          </a:prstGeom>
        </p:spPr>
      </p:pic>
      <p:pic>
        <p:nvPicPr>
          <p:cNvPr id="67" name="F010">
            <a:hlinkClick r:id="" action="ppaction://media"/>
          </p:cNvPr>
          <p:cNvPicPr>
            <a:picLocks noChangeAspect="1"/>
          </p:cNvPicPr>
          <p:nvPr>
            <a:audioFile r:link="rId72"/>
            <p:extLst>
              <p:ext uri="{DAA4B4D4-6D71-4841-9C94-3DE7FCFB9230}">
                <p14:media xmlns:p14="http://schemas.microsoft.com/office/powerpoint/2010/main" r:embed="rId7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4921951"/>
            <a:ext cx="360000" cy="360000"/>
          </a:xfrm>
          <a:prstGeom prst="rect">
            <a:avLst/>
          </a:prstGeom>
        </p:spPr>
      </p:pic>
      <p:pic>
        <p:nvPicPr>
          <p:cNvPr id="68" name="F011">
            <a:hlinkClick r:id="" action="ppaction://media"/>
          </p:cNvPr>
          <p:cNvPicPr>
            <a:picLocks noChangeAspect="1"/>
          </p:cNvPicPr>
          <p:nvPr>
            <a:audioFile r:link="rId74"/>
            <p:extLst>
              <p:ext uri="{DAA4B4D4-6D71-4841-9C94-3DE7FCFB9230}">
                <p14:media xmlns:p14="http://schemas.microsoft.com/office/powerpoint/2010/main" r:embed="rId7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5292733"/>
            <a:ext cx="360000" cy="360000"/>
          </a:xfrm>
          <a:prstGeom prst="rect">
            <a:avLst/>
          </a:prstGeom>
        </p:spPr>
      </p:pic>
      <p:pic>
        <p:nvPicPr>
          <p:cNvPr id="69" name="F012">
            <a:hlinkClick r:id="" action="ppaction://media"/>
          </p:cNvPr>
          <p:cNvPicPr>
            <a:picLocks noChangeAspect="1"/>
          </p:cNvPicPr>
          <p:nvPr>
            <a:audioFile r:link="rId76"/>
            <p:extLst>
              <p:ext uri="{DAA4B4D4-6D71-4841-9C94-3DE7FCFB9230}">
                <p14:media xmlns:p14="http://schemas.microsoft.com/office/powerpoint/2010/main" r:embed="rId7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5663515"/>
            <a:ext cx="360000" cy="360000"/>
          </a:xfrm>
          <a:prstGeom prst="rect">
            <a:avLst/>
          </a:prstGeom>
        </p:spPr>
      </p:pic>
      <p:pic>
        <p:nvPicPr>
          <p:cNvPr id="70" name="F013">
            <a:hlinkClick r:id="" action="ppaction://media"/>
          </p:cNvPr>
          <p:cNvPicPr>
            <a:picLocks noChangeAspect="1"/>
          </p:cNvPicPr>
          <p:nvPr>
            <a:audioFile r:link="rId78"/>
            <p:extLst>
              <p:ext uri="{DAA4B4D4-6D71-4841-9C94-3DE7FCFB9230}">
                <p14:media xmlns:p14="http://schemas.microsoft.com/office/powerpoint/2010/main" r:embed="rId7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6372200" y="6034300"/>
            <a:ext cx="360000" cy="360000"/>
          </a:xfrm>
          <a:prstGeom prst="rect">
            <a:avLst/>
          </a:prstGeom>
        </p:spPr>
      </p:pic>
      <p:sp>
        <p:nvSpPr>
          <p:cNvPr id="71" name="正方形/長方形 70"/>
          <p:cNvSpPr/>
          <p:nvPr/>
        </p:nvSpPr>
        <p:spPr>
          <a:xfrm>
            <a:off x="3152620" y="956974"/>
            <a:ext cx="18269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源真ゴシック Regular" panose="020B0302020203020207" pitchFamily="50" charset="-128"/>
              </a:rPr>
              <a:t>Sim. (mat)</a:t>
            </a:r>
          </a:p>
        </p:txBody>
      </p:sp>
      <p:sp>
        <p:nvSpPr>
          <p:cNvPr id="72" name="正方形/長方形 71"/>
          <p:cNvSpPr/>
          <p:nvPr/>
        </p:nvSpPr>
        <p:spPr>
          <a:xfrm>
            <a:off x="6427973" y="956974"/>
            <a:ext cx="18269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源真ゴシック Regular" panose="020B0302020203020207" pitchFamily="50" charset="-128"/>
              </a:rPr>
              <a:t>Sim. (mat-re)</a:t>
            </a:r>
          </a:p>
        </p:txBody>
      </p:sp>
      <p:pic>
        <p:nvPicPr>
          <p:cNvPr id="85" name="BF001I01_HS">
            <a:hlinkClick r:id="" action="ppaction://media"/>
          </p:cNvPr>
          <p:cNvPicPr>
            <a:picLocks noChangeAspect="1"/>
          </p:cNvPicPr>
          <p:nvPr>
            <a:audioFile r:link="rId80"/>
            <p:extLst>
              <p:ext uri="{DAA4B4D4-6D71-4841-9C94-3DE7FCFB9230}">
                <p14:media xmlns:p14="http://schemas.microsoft.com/office/powerpoint/2010/main" r:embed="rId7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1589681"/>
            <a:ext cx="360000" cy="360001"/>
          </a:xfrm>
          <a:prstGeom prst="rect">
            <a:avLst/>
          </a:prstGeom>
        </p:spPr>
      </p:pic>
      <p:pic>
        <p:nvPicPr>
          <p:cNvPr id="86" name="BF002I01_HS">
            <a:hlinkClick r:id="" action="ppaction://media"/>
          </p:cNvPr>
          <p:cNvPicPr>
            <a:picLocks noChangeAspect="1"/>
          </p:cNvPicPr>
          <p:nvPr>
            <a:audioFile r:link="rId82"/>
            <p:extLst>
              <p:ext uri="{DAA4B4D4-6D71-4841-9C94-3DE7FCFB9230}">
                <p14:media xmlns:p14="http://schemas.microsoft.com/office/powerpoint/2010/main" r:embed="rId8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1960066"/>
            <a:ext cx="360000" cy="360001"/>
          </a:xfrm>
          <a:prstGeom prst="rect">
            <a:avLst/>
          </a:prstGeom>
        </p:spPr>
      </p:pic>
      <p:pic>
        <p:nvPicPr>
          <p:cNvPr id="87" name="BF003A01_HS">
            <a:hlinkClick r:id="" action="ppaction://media"/>
          </p:cNvPr>
          <p:cNvPicPr>
            <a:picLocks noChangeAspect="1"/>
          </p:cNvPicPr>
          <p:nvPr>
            <a:audioFile r:link="rId84"/>
            <p:extLst>
              <p:ext uri="{DAA4B4D4-6D71-4841-9C94-3DE7FCFB9230}">
                <p14:media xmlns:p14="http://schemas.microsoft.com/office/powerpoint/2010/main" r:embed="rId8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2330451"/>
            <a:ext cx="360000" cy="360001"/>
          </a:xfrm>
          <a:prstGeom prst="rect">
            <a:avLst/>
          </a:prstGeom>
        </p:spPr>
      </p:pic>
      <p:pic>
        <p:nvPicPr>
          <p:cNvPr id="88" name="BF004A01_HS">
            <a:hlinkClick r:id="" action="ppaction://media"/>
          </p:cNvPr>
          <p:cNvPicPr>
            <a:picLocks noChangeAspect="1"/>
          </p:cNvPicPr>
          <p:nvPr>
            <a:audioFile r:link="rId86"/>
            <p:extLst>
              <p:ext uri="{DAA4B4D4-6D71-4841-9C94-3DE7FCFB9230}">
                <p14:media xmlns:p14="http://schemas.microsoft.com/office/powerpoint/2010/main" r:embed="rId8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2700836"/>
            <a:ext cx="360000" cy="360001"/>
          </a:xfrm>
          <a:prstGeom prst="rect">
            <a:avLst/>
          </a:prstGeom>
        </p:spPr>
      </p:pic>
      <p:pic>
        <p:nvPicPr>
          <p:cNvPr id="89" name="BF005H01_HS">
            <a:hlinkClick r:id="" action="ppaction://media"/>
          </p:cNvPr>
          <p:cNvPicPr>
            <a:picLocks noChangeAspect="1"/>
          </p:cNvPicPr>
          <p:nvPr>
            <a:audioFile r:link="rId88"/>
            <p:extLst>
              <p:ext uri="{DAA4B4D4-6D71-4841-9C94-3DE7FCFB9230}">
                <p14:media xmlns:p14="http://schemas.microsoft.com/office/powerpoint/2010/main" r:embed="rId8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3071221"/>
            <a:ext cx="360000" cy="360001"/>
          </a:xfrm>
          <a:prstGeom prst="rect">
            <a:avLst/>
          </a:prstGeom>
        </p:spPr>
      </p:pic>
      <p:pic>
        <p:nvPicPr>
          <p:cNvPr id="90" name="BF006H01_HS">
            <a:hlinkClick r:id="" action="ppaction://media"/>
          </p:cNvPr>
          <p:cNvPicPr>
            <a:picLocks noChangeAspect="1"/>
          </p:cNvPicPr>
          <p:nvPr>
            <a:audioFile r:link="rId90"/>
            <p:extLst>
              <p:ext uri="{DAA4B4D4-6D71-4841-9C94-3DE7FCFB9230}">
                <p14:media xmlns:p14="http://schemas.microsoft.com/office/powerpoint/2010/main" r:embed="rId8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3441606"/>
            <a:ext cx="360000" cy="360001"/>
          </a:xfrm>
          <a:prstGeom prst="rect">
            <a:avLst/>
          </a:prstGeom>
        </p:spPr>
      </p:pic>
      <p:pic>
        <p:nvPicPr>
          <p:cNvPr id="91" name="BF007H01_HS">
            <a:hlinkClick r:id="" action="ppaction://media"/>
          </p:cNvPr>
          <p:cNvPicPr>
            <a:picLocks noChangeAspect="1"/>
          </p:cNvPicPr>
          <p:nvPr>
            <a:audioFile r:link="rId92"/>
            <p:extLst>
              <p:ext uri="{DAA4B4D4-6D71-4841-9C94-3DE7FCFB9230}">
                <p14:media xmlns:p14="http://schemas.microsoft.com/office/powerpoint/2010/main" r:embed="rId9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3811991"/>
            <a:ext cx="360000" cy="360001"/>
          </a:xfrm>
          <a:prstGeom prst="rect">
            <a:avLst/>
          </a:prstGeom>
        </p:spPr>
      </p:pic>
      <p:pic>
        <p:nvPicPr>
          <p:cNvPr id="92" name="BF008H01_HS">
            <a:hlinkClick r:id="" action="ppaction://media"/>
          </p:cNvPr>
          <p:cNvPicPr>
            <a:picLocks noChangeAspect="1"/>
          </p:cNvPicPr>
          <p:nvPr>
            <a:audioFile r:link="rId94"/>
            <p:extLst>
              <p:ext uri="{DAA4B4D4-6D71-4841-9C94-3DE7FCFB9230}">
                <p14:media xmlns:p14="http://schemas.microsoft.com/office/powerpoint/2010/main" r:embed="rId9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4182376"/>
            <a:ext cx="360000" cy="360001"/>
          </a:xfrm>
          <a:prstGeom prst="rect">
            <a:avLst/>
          </a:prstGeom>
        </p:spPr>
      </p:pic>
      <p:pic>
        <p:nvPicPr>
          <p:cNvPr id="93" name="BF009G01_HS">
            <a:hlinkClick r:id="" action="ppaction://media"/>
          </p:cNvPr>
          <p:cNvPicPr>
            <a:picLocks noChangeAspect="1"/>
          </p:cNvPicPr>
          <p:nvPr>
            <a:audioFile r:link="rId96"/>
            <p:extLst>
              <p:ext uri="{DAA4B4D4-6D71-4841-9C94-3DE7FCFB9230}">
                <p14:media xmlns:p14="http://schemas.microsoft.com/office/powerpoint/2010/main" r:embed="rId9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4552761"/>
            <a:ext cx="360000" cy="360001"/>
          </a:xfrm>
          <a:prstGeom prst="rect">
            <a:avLst/>
          </a:prstGeom>
        </p:spPr>
      </p:pic>
      <p:pic>
        <p:nvPicPr>
          <p:cNvPr id="94" name="BF010G01_HS">
            <a:hlinkClick r:id="" action="ppaction://media"/>
          </p:cNvPr>
          <p:cNvPicPr>
            <a:picLocks noChangeAspect="1"/>
          </p:cNvPicPr>
          <p:nvPr>
            <a:audioFile r:link="rId98"/>
            <p:extLst>
              <p:ext uri="{DAA4B4D4-6D71-4841-9C94-3DE7FCFB9230}">
                <p14:media xmlns:p14="http://schemas.microsoft.com/office/powerpoint/2010/main" r:embed="rId9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4923146"/>
            <a:ext cx="360000" cy="360001"/>
          </a:xfrm>
          <a:prstGeom prst="rect">
            <a:avLst/>
          </a:prstGeom>
        </p:spPr>
      </p:pic>
      <p:pic>
        <p:nvPicPr>
          <p:cNvPr id="95" name="BF011G01_HS">
            <a:hlinkClick r:id="" action="ppaction://media"/>
          </p:cNvPr>
          <p:cNvPicPr>
            <a:picLocks noChangeAspect="1"/>
          </p:cNvPicPr>
          <p:nvPr>
            <a:audioFile r:link="rId100"/>
            <p:extLst>
              <p:ext uri="{DAA4B4D4-6D71-4841-9C94-3DE7FCFB9230}">
                <p14:media xmlns:p14="http://schemas.microsoft.com/office/powerpoint/2010/main" r:embed="rId9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5293531"/>
            <a:ext cx="360000" cy="360001"/>
          </a:xfrm>
          <a:prstGeom prst="rect">
            <a:avLst/>
          </a:prstGeom>
        </p:spPr>
      </p:pic>
      <p:pic>
        <p:nvPicPr>
          <p:cNvPr id="96" name="BF012G01_HS">
            <a:hlinkClick r:id="" action="ppaction://media"/>
          </p:cNvPr>
          <p:cNvPicPr>
            <a:picLocks noChangeAspect="1"/>
          </p:cNvPicPr>
          <p:nvPr>
            <a:audioFile r:link="rId102"/>
            <p:extLst>
              <p:ext uri="{DAA4B4D4-6D71-4841-9C94-3DE7FCFB9230}">
                <p14:media xmlns:p14="http://schemas.microsoft.com/office/powerpoint/2010/main" r:embed="rId10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5663916"/>
            <a:ext cx="360000" cy="360001"/>
          </a:xfrm>
          <a:prstGeom prst="rect">
            <a:avLst/>
          </a:prstGeom>
        </p:spPr>
      </p:pic>
      <p:pic>
        <p:nvPicPr>
          <p:cNvPr id="97" name="BF013F01_HS">
            <a:hlinkClick r:id="" action="ppaction://media"/>
          </p:cNvPr>
          <p:cNvPicPr>
            <a:picLocks noChangeAspect="1"/>
          </p:cNvPicPr>
          <p:nvPr>
            <a:audioFile r:link="rId104"/>
            <p:extLst>
              <p:ext uri="{DAA4B4D4-6D71-4841-9C94-3DE7FCFB9230}">
                <p14:media xmlns:p14="http://schemas.microsoft.com/office/powerpoint/2010/main" r:embed="rId10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4720036" y="6034300"/>
            <a:ext cx="360000" cy="360001"/>
          </a:xfrm>
          <a:prstGeom prst="rect">
            <a:avLst/>
          </a:prstGeom>
        </p:spPr>
      </p:pic>
      <p:pic>
        <p:nvPicPr>
          <p:cNvPr id="98" name="BF001I01_HS">
            <a:hlinkClick r:id="" action="ppaction://media"/>
          </p:cNvPr>
          <p:cNvPicPr>
            <a:picLocks noChangeAspect="1"/>
          </p:cNvPicPr>
          <p:nvPr>
            <a:audioFile r:link="rId106"/>
            <p:extLst>
              <p:ext uri="{DAA4B4D4-6D71-4841-9C94-3DE7FCFB9230}">
                <p14:media xmlns:p14="http://schemas.microsoft.com/office/powerpoint/2010/main" r:embed="rId10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1591385"/>
            <a:ext cx="360000" cy="360000"/>
          </a:xfrm>
          <a:prstGeom prst="rect">
            <a:avLst/>
          </a:prstGeom>
        </p:spPr>
      </p:pic>
      <p:pic>
        <p:nvPicPr>
          <p:cNvPr id="99" name="BF002I01_HS">
            <a:hlinkClick r:id="" action="ppaction://media"/>
          </p:cNvPr>
          <p:cNvPicPr>
            <a:picLocks noChangeAspect="1"/>
          </p:cNvPicPr>
          <p:nvPr>
            <a:audioFile r:link="rId108"/>
            <p:extLst>
              <p:ext uri="{DAA4B4D4-6D71-4841-9C94-3DE7FCFB9230}">
                <p14:media xmlns:p14="http://schemas.microsoft.com/office/powerpoint/2010/main" r:embed="rId10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1961387"/>
            <a:ext cx="360000" cy="360000"/>
          </a:xfrm>
          <a:prstGeom prst="rect">
            <a:avLst/>
          </a:prstGeom>
        </p:spPr>
      </p:pic>
      <p:pic>
        <p:nvPicPr>
          <p:cNvPr id="100" name="BF003A01_HS">
            <a:hlinkClick r:id="" action="ppaction://media"/>
          </p:cNvPr>
          <p:cNvPicPr>
            <a:picLocks noChangeAspect="1"/>
          </p:cNvPicPr>
          <p:nvPr>
            <a:audioFile r:link="rId110"/>
            <p:extLst>
              <p:ext uri="{DAA4B4D4-6D71-4841-9C94-3DE7FCFB9230}">
                <p14:media xmlns:p14="http://schemas.microsoft.com/office/powerpoint/2010/main" r:embed="rId10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2331389"/>
            <a:ext cx="360000" cy="360000"/>
          </a:xfrm>
          <a:prstGeom prst="rect">
            <a:avLst/>
          </a:prstGeom>
        </p:spPr>
      </p:pic>
      <p:pic>
        <p:nvPicPr>
          <p:cNvPr id="101" name="BF004A01_HS">
            <a:hlinkClick r:id="" action="ppaction://media"/>
          </p:cNvPr>
          <p:cNvPicPr>
            <a:picLocks noChangeAspect="1"/>
          </p:cNvPicPr>
          <p:nvPr>
            <a:audioFile r:link="rId112"/>
            <p:extLst>
              <p:ext uri="{DAA4B4D4-6D71-4841-9C94-3DE7FCFB9230}">
                <p14:media xmlns:p14="http://schemas.microsoft.com/office/powerpoint/2010/main" r:embed="rId11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2701391"/>
            <a:ext cx="360000" cy="360000"/>
          </a:xfrm>
          <a:prstGeom prst="rect">
            <a:avLst/>
          </a:prstGeom>
        </p:spPr>
      </p:pic>
      <p:pic>
        <p:nvPicPr>
          <p:cNvPr id="102" name="BF005H01_HS">
            <a:hlinkClick r:id="" action="ppaction://media"/>
          </p:cNvPr>
          <p:cNvPicPr>
            <a:picLocks noChangeAspect="1"/>
          </p:cNvPicPr>
          <p:nvPr>
            <a:audioFile r:link="rId114"/>
            <p:extLst>
              <p:ext uri="{DAA4B4D4-6D71-4841-9C94-3DE7FCFB9230}">
                <p14:media xmlns:p14="http://schemas.microsoft.com/office/powerpoint/2010/main" r:embed="rId11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3071393"/>
            <a:ext cx="360000" cy="360000"/>
          </a:xfrm>
          <a:prstGeom prst="rect">
            <a:avLst/>
          </a:prstGeom>
        </p:spPr>
      </p:pic>
      <p:pic>
        <p:nvPicPr>
          <p:cNvPr id="103" name="BF006H01_HS">
            <a:hlinkClick r:id="" action="ppaction://media"/>
          </p:cNvPr>
          <p:cNvPicPr>
            <a:picLocks noChangeAspect="1"/>
          </p:cNvPicPr>
          <p:nvPr>
            <a:audioFile r:link="rId116"/>
            <p:extLst>
              <p:ext uri="{DAA4B4D4-6D71-4841-9C94-3DE7FCFB9230}">
                <p14:media xmlns:p14="http://schemas.microsoft.com/office/powerpoint/2010/main" r:embed="rId11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3441395"/>
            <a:ext cx="360000" cy="360000"/>
          </a:xfrm>
          <a:prstGeom prst="rect">
            <a:avLst/>
          </a:prstGeom>
        </p:spPr>
      </p:pic>
      <p:pic>
        <p:nvPicPr>
          <p:cNvPr id="104" name="BF007H01_HS">
            <a:hlinkClick r:id="" action="ppaction://media"/>
          </p:cNvPr>
          <p:cNvPicPr>
            <a:picLocks noChangeAspect="1"/>
          </p:cNvPicPr>
          <p:nvPr>
            <a:audioFile r:link="rId118"/>
            <p:extLst>
              <p:ext uri="{DAA4B4D4-6D71-4841-9C94-3DE7FCFB9230}">
                <p14:media xmlns:p14="http://schemas.microsoft.com/office/powerpoint/2010/main" r:embed="rId11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3811397"/>
            <a:ext cx="360000" cy="360000"/>
          </a:xfrm>
          <a:prstGeom prst="rect">
            <a:avLst/>
          </a:prstGeom>
        </p:spPr>
      </p:pic>
      <p:pic>
        <p:nvPicPr>
          <p:cNvPr id="105" name="BF008H01_HS">
            <a:hlinkClick r:id="" action="ppaction://media"/>
          </p:cNvPr>
          <p:cNvPicPr>
            <a:picLocks noChangeAspect="1"/>
          </p:cNvPicPr>
          <p:nvPr>
            <a:audioFile r:link="rId120"/>
            <p:extLst>
              <p:ext uri="{DAA4B4D4-6D71-4841-9C94-3DE7FCFB9230}">
                <p14:media xmlns:p14="http://schemas.microsoft.com/office/powerpoint/2010/main" r:embed="rId11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4181399"/>
            <a:ext cx="360000" cy="360000"/>
          </a:xfrm>
          <a:prstGeom prst="rect">
            <a:avLst/>
          </a:prstGeom>
        </p:spPr>
      </p:pic>
      <p:pic>
        <p:nvPicPr>
          <p:cNvPr id="106" name="BF009G01_HS">
            <a:hlinkClick r:id="" action="ppaction://media"/>
          </p:cNvPr>
          <p:cNvPicPr>
            <a:picLocks noChangeAspect="1"/>
          </p:cNvPicPr>
          <p:nvPr>
            <a:audioFile r:link="rId122"/>
            <p:extLst>
              <p:ext uri="{DAA4B4D4-6D71-4841-9C94-3DE7FCFB9230}">
                <p14:media xmlns:p14="http://schemas.microsoft.com/office/powerpoint/2010/main" r:embed="rId121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4551401"/>
            <a:ext cx="360000" cy="360000"/>
          </a:xfrm>
          <a:prstGeom prst="rect">
            <a:avLst/>
          </a:prstGeom>
        </p:spPr>
      </p:pic>
      <p:pic>
        <p:nvPicPr>
          <p:cNvPr id="107" name="BF010G01_HS">
            <a:hlinkClick r:id="" action="ppaction://media"/>
          </p:cNvPr>
          <p:cNvPicPr>
            <a:picLocks noChangeAspect="1"/>
          </p:cNvPicPr>
          <p:nvPr>
            <a:audioFile r:link="rId124"/>
            <p:extLst>
              <p:ext uri="{DAA4B4D4-6D71-4841-9C94-3DE7FCFB9230}">
                <p14:media xmlns:p14="http://schemas.microsoft.com/office/powerpoint/2010/main" r:embed="rId123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4921403"/>
            <a:ext cx="360000" cy="360000"/>
          </a:xfrm>
          <a:prstGeom prst="rect">
            <a:avLst/>
          </a:prstGeom>
        </p:spPr>
      </p:pic>
      <p:pic>
        <p:nvPicPr>
          <p:cNvPr id="108" name="BF011G01_HS">
            <a:hlinkClick r:id="" action="ppaction://media"/>
          </p:cNvPr>
          <p:cNvPicPr>
            <a:picLocks noChangeAspect="1"/>
          </p:cNvPicPr>
          <p:nvPr>
            <a:audioFile r:link="rId126"/>
            <p:extLst>
              <p:ext uri="{DAA4B4D4-6D71-4841-9C94-3DE7FCFB9230}">
                <p14:media xmlns:p14="http://schemas.microsoft.com/office/powerpoint/2010/main" r:embed="rId125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5291405"/>
            <a:ext cx="360000" cy="360000"/>
          </a:xfrm>
          <a:prstGeom prst="rect">
            <a:avLst/>
          </a:prstGeom>
        </p:spPr>
      </p:pic>
      <p:pic>
        <p:nvPicPr>
          <p:cNvPr id="109" name="BF012G01_HS">
            <a:hlinkClick r:id="" action="ppaction://media"/>
          </p:cNvPr>
          <p:cNvPicPr>
            <a:picLocks noChangeAspect="1"/>
          </p:cNvPicPr>
          <p:nvPr>
            <a:audioFile r:link="rId128"/>
            <p:extLst>
              <p:ext uri="{DAA4B4D4-6D71-4841-9C94-3DE7FCFB9230}">
                <p14:media xmlns:p14="http://schemas.microsoft.com/office/powerpoint/2010/main" r:embed="rId127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5661407"/>
            <a:ext cx="360000" cy="360000"/>
          </a:xfrm>
          <a:prstGeom prst="rect">
            <a:avLst/>
          </a:prstGeom>
        </p:spPr>
      </p:pic>
      <p:pic>
        <p:nvPicPr>
          <p:cNvPr id="110" name="BF013F01_HS">
            <a:hlinkClick r:id="" action="ppaction://media"/>
          </p:cNvPr>
          <p:cNvPicPr>
            <a:picLocks noChangeAspect="1"/>
          </p:cNvPicPr>
          <p:nvPr>
            <a:audioFile r:link="rId130"/>
            <p:extLst>
              <p:ext uri="{DAA4B4D4-6D71-4841-9C94-3DE7FCFB9230}">
                <p14:media xmlns:p14="http://schemas.microsoft.com/office/powerpoint/2010/main" r:embed="rId129"/>
              </p:ext>
            </p:extLst>
          </p:nvPr>
        </p:nvPicPr>
        <p:blipFill>
          <a:blip r:embed="rId132"/>
          <a:stretch>
            <a:fillRect/>
          </a:stretch>
        </p:blipFill>
        <p:spPr>
          <a:xfrm>
            <a:off x="7927480" y="603140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02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7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14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86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77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244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582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72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642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637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614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5418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521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3789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3189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7164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5877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4782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5256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5833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4739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6438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8" dur="6388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6146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audio>
              <p:cMediaNode vol="80000">
                <p:cTn id="1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427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5217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2" dur="3789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audio>
              <p:cMediaNode vol="80000">
                <p:cTn id="1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8" dur="3189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audio>
              <p:cMediaNode vol="80000">
                <p:cTn id="1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4" dur="7164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vol="80000">
                <p:cTn id="1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0" dur="5877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audio>
              <p:cMediaNode vol="80000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4782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2" dur="5256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audio>
              <p:cMediaNode vol="80000">
                <p:cTn id="1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seq concurrent="1" nextAc="seek">
              <p:cTn id="19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5" fill="hold">
                      <p:stCondLst>
                        <p:cond delay="0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8" dur="5833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audio>
              <p:cMediaNode vol="80000">
                <p:cTn id="19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seq concurrent="1" nextAc="seek">
              <p:cTn id="200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1" fill="hold">
                      <p:stCondLst>
                        <p:cond delay="0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4" dur="4739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audio>
              <p:cMediaNode vol="80000">
                <p:cTn id="2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seq concurrent="1" nextAc="seek">
              <p:cTn id="20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7" fill="hold">
                      <p:stCondLst>
                        <p:cond delay="0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0" dur="6438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audio>
              <p:cMediaNode vol="80000">
                <p:cTn id="2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6" dur="6388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audio>
              <p:cMediaNode vol="80000">
                <p:cTn id="2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seq concurrent="1" nextAc="seek">
              <p:cTn id="218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2" dur="6146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audio>
              <p:cMediaNode vol="80000">
                <p:cTn id="2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8" dur="5427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audio>
              <p:cMediaNode vol="80000">
                <p:cTn id="2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4" dur="5217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audio>
              <p:cMediaNode vol="80000">
                <p:cTn id="2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0" dur="3789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  <p:audio>
              <p:cMediaNode vol="80000">
                <p:cTn id="2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  <p:seq concurrent="1" nextAc="seek">
              <p:cTn id="242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3" fill="hold">
                      <p:stCondLst>
                        <p:cond delay="0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6" dur="3189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  <p:audio>
              <p:cMediaNode vol="80000">
                <p:cTn id="24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2" dur="7164" fill="hold"/>
                                        <p:tgtEl>
                                          <p:spTgt spid="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audio>
              <p:cMediaNode vol="80000">
                <p:cTn id="25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7"/>
                </p:tgtEl>
              </p:cMediaNode>
            </p:audio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8" dur="5877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audio>
              <p:cMediaNode vol="80000"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4" dur="4782" fill="hold"/>
                                        <p:tgtEl>
                                          <p:spTgt spid="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"/>
                  </p:tgtEl>
                </p:cond>
              </p:nextCondLst>
            </p:seq>
            <p:audio>
              <p:cMediaNode vol="80000">
                <p:cTn id="2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9"/>
                </p:tgtEl>
              </p:cMediaNode>
            </p:audio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0" dur="5256" fill="hold"/>
                                        <p:tgtEl>
                                          <p:spTgt spid="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"/>
                  </p:tgtEl>
                </p:cond>
              </p:nextCondLst>
            </p:seq>
            <p:audio>
              <p:cMediaNode vol="80000">
                <p:cTn id="2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0"/>
                </p:tgtEl>
              </p:cMediaNode>
            </p:audio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6" dur="5833" fill="hold"/>
                                        <p:tgtEl>
                                          <p:spTgt spid="9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  <p:audio>
              <p:cMediaNode vol="80000">
                <p:cTn id="27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1"/>
                </p:tgtEl>
              </p:cMediaNode>
            </p:audio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2" dur="4739" fill="hold"/>
                                        <p:tgtEl>
                                          <p:spTgt spid="9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"/>
                  </p:tgtEl>
                </p:cond>
              </p:nextCondLst>
            </p:seq>
            <p:audio>
              <p:cMediaNode vol="80000">
                <p:cTn id="2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"/>
                </p:tgtEl>
              </p:cMediaNode>
            </p:audio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8" dur="6438" fill="hold"/>
                                        <p:tgtEl>
                                          <p:spTgt spid="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audio>
              <p:cMediaNode vol="80000">
                <p:cTn id="2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3"/>
                </p:tgtEl>
              </p:cMediaNode>
            </p:audio>
            <p:seq concurrent="1" nextAc="seek">
              <p:cTn id="290" restart="whenNotActive" fill="hold" evtFilter="cancelBubble" nodeType="interactiveSeq">
                <p:stCondLst>
                  <p:cond evt="onClick" delay="0">
                    <p:tgtEl>
                      <p:spTgt spid="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1" fill="hold">
                      <p:stCondLst>
                        <p:cond delay="0"/>
                      </p:stCondLst>
                      <p:childTnLst>
                        <p:par>
                          <p:cTn id="292" fill="hold">
                            <p:stCondLst>
                              <p:cond delay="0"/>
                            </p:stCondLst>
                            <p:childTnLst>
                              <p:par>
                                <p:cTn id="29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4" dur="6388" fill="hold"/>
                                        <p:tgtEl>
                                          <p:spTgt spid="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"/>
                  </p:tgtEl>
                </p:cond>
              </p:nextCondLst>
            </p:seq>
            <p:audio>
              <p:cMediaNode vol="80000">
                <p:cTn id="29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4"/>
                </p:tgtEl>
              </p:cMediaNode>
            </p:audio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0" dur="6146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"/>
                  </p:tgtEl>
                </p:cond>
              </p:nextCondLst>
            </p:seq>
            <p:audio>
              <p:cMediaNode vol="80000">
                <p:cTn id="30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seq concurrent="1" nextAc="seek">
              <p:cTn id="302" restart="whenNotActive" fill="hold" evtFilter="cancelBubble" nodeType="interactiveSeq">
                <p:stCondLst>
                  <p:cond evt="onClick" delay="0">
                    <p:tgtEl>
                      <p:spTgt spid="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3" fill="hold">
                      <p:stCondLst>
                        <p:cond delay="0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6" dur="5427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"/>
                  </p:tgtEl>
                </p:cond>
              </p:nextCondLst>
            </p:seq>
            <p:audio>
              <p:cMediaNode vol="80000">
                <p:cTn id="3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2" dur="5217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"/>
                  </p:tgtEl>
                </p:cond>
              </p:nextCondLst>
            </p:seq>
            <p:audio>
              <p:cMediaNode vol="80000">
                <p:cTn id="3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seq concurrent="1" nextAc="seek">
              <p:cTn id="314" restart="whenNotActive" fill="hold" evtFilter="cancelBubble" nodeType="interactiveSeq">
                <p:stCondLst>
                  <p:cond evt="onClick" delay="0">
                    <p:tgtEl>
                      <p:spTgt spid="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5" fill="hold">
                      <p:stCondLst>
                        <p:cond delay="0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8" dur="3789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"/>
                  </p:tgtEl>
                </p:cond>
              </p:nextCondLst>
            </p:seq>
            <p:audio>
              <p:cMediaNode vol="80000">
                <p:cTn id="3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"/>
                </p:tgtEl>
              </p:cMediaNode>
            </p:audio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4" dur="3189" fill="hold"/>
                                        <p:tgtEl>
                                          <p:spTgt spid="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audio>
              <p:cMediaNode vol="80000">
                <p:cTn id="3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9"/>
                </p:tgtEl>
              </p:cMediaNode>
            </p:audio>
            <p:seq concurrent="1" nextAc="seek">
              <p:cTn id="326" restart="whenNotActive" fill="hold" evtFilter="cancelBubble" nodeType="interactiveSeq">
                <p:stCondLst>
                  <p:cond evt="onClick" delay="0">
                    <p:tgtEl>
                      <p:spTgt spid="1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7" fill="hold">
                      <p:stCondLst>
                        <p:cond delay="0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0" dur="7164" fill="hold"/>
                                        <p:tgtEl>
                                          <p:spTgt spid="10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"/>
                  </p:tgtEl>
                </p:cond>
              </p:nextCondLst>
            </p:seq>
            <p:audio>
              <p:cMediaNode vol="80000">
                <p:cTn id="3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0"/>
                </p:tgtEl>
              </p:cMediaNode>
            </p:audio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1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6" dur="5877" fill="hold"/>
                                        <p:tgtEl>
                                          <p:spTgt spid="1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"/>
                  </p:tgtEl>
                </p:cond>
              </p:nextCondLst>
            </p:seq>
            <p:audio>
              <p:cMediaNode vol="80000">
                <p:cTn id="3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1"/>
                </p:tgtEl>
              </p:cMediaNode>
            </p:audio>
            <p:seq concurrent="1" nextAc="seek">
              <p:cTn id="338" restart="whenNotActive" fill="hold" evtFilter="cancelBubble" nodeType="interactiveSeq">
                <p:stCondLst>
                  <p:cond evt="onClick" delay="0">
                    <p:tgtEl>
                      <p:spTgt spid="1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9" fill="hold">
                      <p:stCondLst>
                        <p:cond delay="0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2" dur="4782" fill="hold"/>
                                        <p:tgtEl>
                                          <p:spTgt spid="10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"/>
                  </p:tgtEl>
                </p:cond>
              </p:nextCondLst>
            </p:seq>
            <p:audio>
              <p:cMediaNode vol="80000">
                <p:cTn id="3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2"/>
                </p:tgtEl>
              </p:cMediaNode>
            </p:audio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1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8" dur="5256" fill="hold"/>
                                        <p:tgtEl>
                                          <p:spTgt spid="1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"/>
                  </p:tgtEl>
                </p:cond>
              </p:nextCondLst>
            </p:seq>
            <p:audio>
              <p:cMediaNode vol="80000">
                <p:cTn id="3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"/>
                </p:tgtEl>
              </p:cMediaNode>
            </p:audio>
            <p:seq concurrent="1" nextAc="seek">
              <p:cTn id="350" restart="whenNotActive" fill="hold" evtFilter="cancelBubble" nodeType="interactiveSeq">
                <p:stCondLst>
                  <p:cond evt="onClick" delay="0">
                    <p:tgtEl>
                      <p:spTgt spid="1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1" fill="hold">
                      <p:stCondLst>
                        <p:cond delay="0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4" dur="5833" fill="hold"/>
                                        <p:tgtEl>
                                          <p:spTgt spid="10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"/>
                  </p:tgtEl>
                </p:cond>
              </p:nextCondLst>
            </p:seq>
            <p:audio>
              <p:cMediaNode vol="80000">
                <p:cTn id="3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4"/>
                </p:tgtEl>
              </p:cMediaNode>
            </p:audio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0" dur="4739" fill="hold"/>
                                        <p:tgtEl>
                                          <p:spTgt spid="1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audio>
              <p:cMediaNode vol="80000">
                <p:cTn id="3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5"/>
                </p:tgtEl>
              </p:cMediaNode>
            </p:audio>
            <p:seq concurrent="1" nextAc="seek">
              <p:cTn id="362" restart="whenNotActive" fill="hold" evtFilter="cancelBubble" nodeType="interactiveSeq">
                <p:stCondLst>
                  <p:cond evt="onClick" delay="0">
                    <p:tgtEl>
                      <p:spTgt spid="1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3" fill="hold">
                      <p:stCondLst>
                        <p:cond delay="0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6" dur="6438" fill="hold"/>
                                        <p:tgtEl>
                                          <p:spTgt spid="10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"/>
                  </p:tgtEl>
                </p:cond>
              </p:nextCondLst>
            </p:seq>
            <p:audio>
              <p:cMediaNode vol="80000">
                <p:cTn id="3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6"/>
                </p:tgtEl>
              </p:cMediaNode>
            </p:audio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1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2" dur="6388" fill="hold"/>
                                        <p:tgtEl>
                                          <p:spTgt spid="10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"/>
                  </p:tgtEl>
                </p:cond>
              </p:nextCondLst>
            </p:seq>
            <p:audio>
              <p:cMediaNode vol="80000">
                <p:cTn id="3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7"/>
                </p:tgtEl>
              </p:cMediaNode>
            </p:audio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1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8" dur="6146" fill="hold"/>
                                        <p:tgtEl>
                                          <p:spTgt spid="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"/>
                  </p:tgtEl>
                </p:cond>
              </p:nextCondLst>
            </p:seq>
            <p:audio>
              <p:cMediaNode vol="80000">
                <p:cTn id="3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8"/>
                </p:tgtEl>
              </p:cMediaNode>
            </p:audio>
            <p:seq concurrent="1" nextAc="seek">
              <p:cTn id="380" restart="whenNotActive" fill="hold" evtFilter="cancelBubble" nodeType="interactiveSeq">
                <p:stCondLst>
                  <p:cond evt="onClick" delay="0">
                    <p:tgtEl>
                      <p:spTgt spid="1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1" fill="hold">
                      <p:stCondLst>
                        <p:cond delay="0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4" dur="5427" fill="hold"/>
                                        <p:tgtEl>
                                          <p:spTgt spid="1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"/>
                  </p:tgtEl>
                </p:cond>
              </p:nextCondLst>
            </p:seq>
            <p:audio>
              <p:cMediaNode vol="80000">
                <p:cTn id="3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"/>
                </p:tgtEl>
              </p:cMediaNode>
            </p:audio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1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0" dur="5217" fill="hold"/>
                                        <p:tgtEl>
                                          <p:spTgt spid="1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"/>
                  </p:tgtEl>
                </p:cond>
              </p:nextCondLst>
            </p:seq>
            <p:audio>
              <p:cMediaNode vol="80000">
                <p:cTn id="3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Extra samples: speaker morphing</a:t>
            </a:r>
            <a:br>
              <a:rPr kumimoji="1" lang="en-US" altLang="ja-JP" dirty="0" smtClean="0"/>
            </a:br>
            <a:r>
              <a:rPr lang="en-US" altLang="ja-JP" dirty="0" smtClean="0"/>
              <a:t>(from F083 to F006)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コンテンツ プレースホルダー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ja-JP" dirty="0" smtClean="0"/>
                  <a:t>Making a new speaker w/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b="0" i="0" smtClean="0">
                            <a:latin typeface="Cambria Math" panose="02040503050406030204" pitchFamily="18" charset="0"/>
                          </a:rPr>
                          <m:t>new</m:t>
                        </m:r>
                      </m:sub>
                    </m:sSub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altLang="ja-JP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</m:d>
                    <m:sSub>
                      <m:sSubPr>
                        <m:ctrlPr>
                          <a:rPr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b="0" i="0" smtClean="0">
                            <a:latin typeface="Cambria Math" panose="02040503050406030204" pitchFamily="18" charset="0"/>
                          </a:rPr>
                          <m:t>src</m:t>
                        </m:r>
                      </m:sub>
                    </m:sSub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𝛼</m:t>
                    </m:r>
                    <m:sSub>
                      <m:sSubPr>
                        <m:ctrlPr>
                          <a:rPr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b="0" i="0" smtClean="0">
                            <a:latin typeface="Cambria Math" panose="02040503050406030204" pitchFamily="18" charset="0"/>
                          </a:rPr>
                          <m:t>tgt</m:t>
                        </m:r>
                      </m:sub>
                    </m:sSub>
                  </m:oMath>
                </a14:m>
                <a:endParaRPr kumimoji="1" lang="en-US" altLang="ja-JP" dirty="0" smtClean="0"/>
              </a:p>
              <a:p>
                <a:pPr lvl="1"/>
                <a:r>
                  <a:rPr lang="en-US" altLang="ja-JP" dirty="0" smtClean="0"/>
                  <a:t>          </a:t>
                </a:r>
                <a:r>
                  <a:rPr lang="en-US" altLang="ja-JP" dirty="0" err="1" smtClean="0"/>
                  <a:t>src</a:t>
                </a:r>
                <a:r>
                  <a:rPr lang="en-US" altLang="ja-JP" dirty="0" smtClean="0"/>
                  <a:t>: F083                                                                   </a:t>
                </a:r>
                <a:r>
                  <a:rPr lang="en-US" altLang="ja-JP" dirty="0" err="1" smtClean="0"/>
                  <a:t>tgt</a:t>
                </a:r>
                <a:r>
                  <a:rPr lang="en-US" altLang="ja-JP" dirty="0" smtClean="0"/>
                  <a:t>: F006</a:t>
                </a:r>
                <a:endParaRPr kumimoji="1" lang="en-US" altLang="ja-JP" dirty="0" smtClean="0"/>
              </a:p>
            </p:txBody>
          </p:sp>
        </mc:Choice>
        <mc:Fallback xmlns="">
          <p:sp>
            <p:nvSpPr>
              <p:cNvPr id="4" name="コンテンツ プレースホルダー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66"/>
                <a:stretch>
                  <a:fillRect t="-73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コンテンツ プレースホルダー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249682405"/>
                  </p:ext>
                </p:extLst>
              </p:nvPr>
            </p:nvGraphicFramePr>
            <p:xfrm>
              <a:off x="179512" y="2060848"/>
              <a:ext cx="8832500" cy="42062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105917"/>
                    <a:gridCol w="1152128"/>
                    <a:gridCol w="1314891"/>
                    <a:gridCol w="1314891"/>
                    <a:gridCol w="1314891"/>
                    <a:gridCol w="1314891"/>
                    <a:gridCol w="1314891"/>
                  </a:tblGrid>
                  <a:tr h="0">
                    <a:tc grid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1" lang="en-US" altLang="ja-JP" sz="18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oMath>
                            </m:oMathPara>
                          </a14:m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0.00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0.25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0.50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0.75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1.00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Conv.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</a:t>
                          </a:r>
                          <a:r>
                            <a:rPr kumimoji="1" lang="en-US" altLang="ja-JP" sz="1800" baseline="0" dirty="0" err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vec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(mat) 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sigmoid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Gauss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(mat-re)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sigmoid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Gauss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コンテンツ プレースホルダー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249682405"/>
                  </p:ext>
                </p:extLst>
              </p:nvPr>
            </p:nvGraphicFramePr>
            <p:xfrm>
              <a:off x="179512" y="2060848"/>
              <a:ext cx="8832500" cy="42062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105917"/>
                    <a:gridCol w="1152128"/>
                    <a:gridCol w="1314891"/>
                    <a:gridCol w="1314891"/>
                    <a:gridCol w="1314891"/>
                    <a:gridCol w="1314891"/>
                    <a:gridCol w="1314891"/>
                  </a:tblGrid>
                  <a:tr h="365760">
                    <a:tc gridSpan="2"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67"/>
                          <a:stretch>
                            <a:fillRect t="-8333" r="-291105" b="-1055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0.00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0.25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0.50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0.75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1.00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Conv.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</a:t>
                          </a:r>
                          <a:r>
                            <a:rPr kumimoji="1" lang="en-US" altLang="ja-JP" sz="1800" baseline="0" dirty="0" err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vec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(mat) 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sigmoid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Gauss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(mat-re)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sigmoid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Gauss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0" name="BF006H01_H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4724" y="1558521"/>
            <a:ext cx="487362" cy="487362"/>
          </a:xfrm>
          <a:prstGeom prst="rect">
            <a:avLst/>
          </a:prstGeom>
        </p:spPr>
      </p:pic>
      <p:pic>
        <p:nvPicPr>
          <p:cNvPr id="41" name="BF083H01_HS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6" y="1558520"/>
            <a:ext cx="487362" cy="487363"/>
          </a:xfrm>
          <a:prstGeom prst="rect">
            <a:avLst/>
          </a:prstGeom>
        </p:spPr>
      </p:pic>
      <p:pic>
        <p:nvPicPr>
          <p:cNvPr id="39" name="BF083H01_HS_F083-F006-F13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6" y="2473947"/>
            <a:ext cx="487362" cy="487362"/>
          </a:xfrm>
          <a:prstGeom prst="rect">
            <a:avLst/>
          </a:prstGeom>
        </p:spPr>
      </p:pic>
      <p:pic>
        <p:nvPicPr>
          <p:cNvPr id="72" name="BF083H01_HS_F083-F006-F099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508091" y="2473947"/>
            <a:ext cx="487363" cy="487362"/>
          </a:xfrm>
          <a:prstGeom prst="rect">
            <a:avLst/>
          </a:prstGeom>
        </p:spPr>
      </p:pic>
      <p:pic>
        <p:nvPicPr>
          <p:cNvPr id="8" name="BF083H01_HS_F083-F006-F086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175948" y="2473947"/>
            <a:ext cx="487362" cy="487362"/>
          </a:xfrm>
          <a:prstGeom prst="rect">
            <a:avLst/>
          </a:prstGeom>
        </p:spPr>
      </p:pic>
      <p:pic>
        <p:nvPicPr>
          <p:cNvPr id="9" name="BF083H01_HS_F083-F006-F093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1046" y="2473947"/>
            <a:ext cx="487362" cy="487362"/>
          </a:xfrm>
          <a:prstGeom prst="rect">
            <a:avLst/>
          </a:prstGeom>
        </p:spPr>
      </p:pic>
      <p:pic>
        <p:nvPicPr>
          <p:cNvPr id="10" name="BF083H01_HS_F083-F006-F096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6804569" y="2473946"/>
            <a:ext cx="487362" cy="487363"/>
          </a:xfrm>
          <a:prstGeom prst="rect">
            <a:avLst/>
          </a:prstGeom>
        </p:spPr>
      </p:pic>
      <p:pic>
        <p:nvPicPr>
          <p:cNvPr id="73" name="BF083H01_HS_F083-F006-F019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6" y="3118658"/>
            <a:ext cx="487362" cy="487363"/>
          </a:xfrm>
          <a:prstGeom prst="rect">
            <a:avLst/>
          </a:prstGeom>
        </p:spPr>
      </p:pic>
      <p:pic>
        <p:nvPicPr>
          <p:cNvPr id="12" name="BF083H01_HS_F083-F006-F019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508091" y="3118657"/>
            <a:ext cx="487362" cy="487363"/>
          </a:xfrm>
          <a:prstGeom prst="rect">
            <a:avLst/>
          </a:prstGeom>
        </p:spPr>
      </p:pic>
      <p:pic>
        <p:nvPicPr>
          <p:cNvPr id="13" name="BF083H01_HS_F083-F006-F019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175948" y="3118656"/>
            <a:ext cx="487362" cy="487363"/>
          </a:xfrm>
          <a:prstGeom prst="rect">
            <a:avLst/>
          </a:prstGeom>
        </p:spPr>
      </p:pic>
      <p:pic>
        <p:nvPicPr>
          <p:cNvPr id="14" name="BF083H01_HS_F083-F006-F019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6804567" y="3118655"/>
            <a:ext cx="487363" cy="487363"/>
          </a:xfrm>
          <a:prstGeom prst="rect">
            <a:avLst/>
          </a:prstGeom>
        </p:spPr>
      </p:pic>
      <p:pic>
        <p:nvPicPr>
          <p:cNvPr id="15" name="BF083H01_HS_F083-F006-F019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6941" y="3118656"/>
            <a:ext cx="487363" cy="487362"/>
          </a:xfrm>
          <a:prstGeom prst="rect">
            <a:avLst/>
          </a:prstGeom>
        </p:spPr>
      </p:pic>
      <p:pic>
        <p:nvPicPr>
          <p:cNvPr id="74" name="BF083H01_HS_F083-F006-F104">
            <a:hlinkClick r:id="" action="ppaction://media"/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6" y="3781658"/>
            <a:ext cx="487362" cy="487362"/>
          </a:xfrm>
          <a:prstGeom prst="rect">
            <a:avLst/>
          </a:prstGeom>
        </p:spPr>
      </p:pic>
      <p:pic>
        <p:nvPicPr>
          <p:cNvPr id="17" name="BF083H01_HS_F083-F006-F104">
            <a:hlinkClick r:id="" action="ppaction://media"/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508090" y="3781633"/>
            <a:ext cx="487363" cy="487363"/>
          </a:xfrm>
          <a:prstGeom prst="rect">
            <a:avLst/>
          </a:prstGeom>
        </p:spPr>
      </p:pic>
      <p:pic>
        <p:nvPicPr>
          <p:cNvPr id="18" name="BF083H01_HS_F083-F006-F104">
            <a:hlinkClick r:id="" action="ppaction://media"/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175947" y="3781633"/>
            <a:ext cx="487363" cy="487363"/>
          </a:xfrm>
          <a:prstGeom prst="rect">
            <a:avLst/>
          </a:prstGeom>
        </p:spPr>
      </p:pic>
      <p:pic>
        <p:nvPicPr>
          <p:cNvPr id="19" name="BF083H01_HS_F083-F006-F113">
            <a:hlinkClick r:id="" action="ppaction://media"/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6804568" y="3781633"/>
            <a:ext cx="487362" cy="487363"/>
          </a:xfrm>
          <a:prstGeom prst="rect">
            <a:avLst/>
          </a:prstGeom>
        </p:spPr>
      </p:pic>
      <p:pic>
        <p:nvPicPr>
          <p:cNvPr id="20" name="BF083H01_HS_F083-F006-F048">
            <a:hlinkClick r:id="" action="ppaction://media"/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1045" y="3775435"/>
            <a:ext cx="487363" cy="487363"/>
          </a:xfrm>
          <a:prstGeom prst="rect">
            <a:avLst/>
          </a:prstGeom>
        </p:spPr>
      </p:pic>
      <p:pic>
        <p:nvPicPr>
          <p:cNvPr id="75" name="BF083H01_HS_F083-F006-F106">
            <a:hlinkClick r:id="" action="ppaction://media"/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6" y="4426369"/>
            <a:ext cx="487362" cy="487363"/>
          </a:xfrm>
          <a:prstGeom prst="rect">
            <a:avLst/>
          </a:prstGeom>
        </p:spPr>
      </p:pic>
      <p:pic>
        <p:nvPicPr>
          <p:cNvPr id="22" name="BF083H01_HS_F083-F006-F106 - コピー">
            <a:hlinkClick r:id="" action="ppaction://media"/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508090" y="4426344"/>
            <a:ext cx="487362" cy="487363"/>
          </a:xfrm>
          <a:prstGeom prst="rect">
            <a:avLst/>
          </a:prstGeom>
        </p:spPr>
      </p:pic>
      <p:pic>
        <p:nvPicPr>
          <p:cNvPr id="23" name="BF083H01_HS_F083-F006-F106">
            <a:hlinkClick r:id="" action="ppaction://media"/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170291" y="4426343"/>
            <a:ext cx="487363" cy="487363"/>
          </a:xfrm>
          <a:prstGeom prst="rect">
            <a:avLst/>
          </a:prstGeom>
        </p:spPr>
      </p:pic>
      <p:pic>
        <p:nvPicPr>
          <p:cNvPr id="24" name="BF083H01_HS_F083-F006-F026">
            <a:hlinkClick r:id="" action="ppaction://media"/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6804567" y="4426343"/>
            <a:ext cx="487363" cy="487363"/>
          </a:xfrm>
          <a:prstGeom prst="rect">
            <a:avLst/>
          </a:prstGeom>
        </p:spPr>
      </p:pic>
      <p:pic>
        <p:nvPicPr>
          <p:cNvPr id="25" name="BF083H01_HS_F083-F006-F026">
            <a:hlinkClick r:id="" action="ppaction://media"/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1044" y="4432215"/>
            <a:ext cx="487363" cy="487363"/>
          </a:xfrm>
          <a:prstGeom prst="rect">
            <a:avLst/>
          </a:prstGeom>
        </p:spPr>
      </p:pic>
      <p:pic>
        <p:nvPicPr>
          <p:cNvPr id="26" name="BF083H01_HS_F083-F006-F150">
            <a:hlinkClick r:id="" action="ppaction://media"/>
          </p:cNvPr>
          <p:cNvPicPr>
            <a:picLocks noChangeAspect="1"/>
          </p:cNvPicPr>
          <p:nvPr>
            <a:audioFile r:link="rId46"/>
            <p:extLst>
              <p:ext uri="{DAA4B4D4-6D71-4841-9C94-3DE7FCFB9230}">
                <p14:media xmlns:p14="http://schemas.microsoft.com/office/powerpoint/2010/main" r:embed="rId45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6" y="5089369"/>
            <a:ext cx="487363" cy="487362"/>
          </a:xfrm>
          <a:prstGeom prst="rect">
            <a:avLst/>
          </a:prstGeom>
        </p:spPr>
      </p:pic>
      <p:pic>
        <p:nvPicPr>
          <p:cNvPr id="27" name="BF083H01_HS_F083-F006-F150">
            <a:hlinkClick r:id="" action="ppaction://media"/>
          </p:cNvPr>
          <p:cNvPicPr>
            <a:picLocks noChangeAspect="1"/>
          </p:cNvPicPr>
          <p:nvPr>
            <a:audioFile r:link="rId48"/>
            <p:extLst>
              <p:ext uri="{DAA4B4D4-6D71-4841-9C94-3DE7FCFB9230}">
                <p14:media xmlns:p14="http://schemas.microsoft.com/office/powerpoint/2010/main" r:embed="rId47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508089" y="5083123"/>
            <a:ext cx="487363" cy="487363"/>
          </a:xfrm>
          <a:prstGeom prst="rect">
            <a:avLst/>
          </a:prstGeom>
        </p:spPr>
      </p:pic>
      <p:pic>
        <p:nvPicPr>
          <p:cNvPr id="28" name="BF083H01_HS_F083-F006-F150">
            <a:hlinkClick r:id="" action="ppaction://media"/>
          </p:cNvPr>
          <p:cNvPicPr>
            <a:picLocks noChangeAspect="1"/>
          </p:cNvPicPr>
          <p:nvPr>
            <a:audioFile r:link="rId50"/>
            <p:extLst>
              <p:ext uri="{DAA4B4D4-6D71-4841-9C94-3DE7FCFB9230}">
                <p14:media xmlns:p14="http://schemas.microsoft.com/office/powerpoint/2010/main" r:embed="rId49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170292" y="5083123"/>
            <a:ext cx="487362" cy="487363"/>
          </a:xfrm>
          <a:prstGeom prst="rect">
            <a:avLst/>
          </a:prstGeom>
        </p:spPr>
      </p:pic>
      <p:pic>
        <p:nvPicPr>
          <p:cNvPr id="29" name="BF083H01_HS_F083-F006-F017">
            <a:hlinkClick r:id="" action="ppaction://media"/>
          </p:cNvPr>
          <p:cNvPicPr>
            <a:picLocks noChangeAspect="1"/>
          </p:cNvPicPr>
          <p:nvPr>
            <a:audioFile r:link="rId52"/>
            <p:extLst>
              <p:ext uri="{DAA4B4D4-6D71-4841-9C94-3DE7FCFB9230}">
                <p14:media xmlns:p14="http://schemas.microsoft.com/office/powerpoint/2010/main" r:embed="rId5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6804567" y="5083123"/>
            <a:ext cx="487362" cy="487363"/>
          </a:xfrm>
          <a:prstGeom prst="rect">
            <a:avLst/>
          </a:prstGeom>
        </p:spPr>
      </p:pic>
      <p:pic>
        <p:nvPicPr>
          <p:cNvPr id="30" name="BF083H01_HS_F083-F006-F017">
            <a:hlinkClick r:id="" action="ppaction://media"/>
          </p:cNvPr>
          <p:cNvPicPr>
            <a:picLocks noChangeAspect="1"/>
          </p:cNvPicPr>
          <p:nvPr>
            <a:audioFile r:link="rId54"/>
            <p:extLst>
              <p:ext uri="{DAA4B4D4-6D71-4841-9C94-3DE7FCFB9230}">
                <p14:media xmlns:p14="http://schemas.microsoft.com/office/powerpoint/2010/main" r:embed="rId5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1045" y="5085539"/>
            <a:ext cx="487362" cy="487363"/>
          </a:xfrm>
          <a:prstGeom prst="rect">
            <a:avLst/>
          </a:prstGeom>
        </p:spPr>
      </p:pic>
      <p:pic>
        <p:nvPicPr>
          <p:cNvPr id="31" name="BF083H01_HS_F083-F006-F132">
            <a:hlinkClick r:id="" action="ppaction://media"/>
          </p:cNvPr>
          <p:cNvPicPr>
            <a:picLocks noChangeAspect="1"/>
          </p:cNvPicPr>
          <p:nvPr>
            <a:audioFile r:link="rId56"/>
            <p:extLst>
              <p:ext uri="{DAA4B4D4-6D71-4841-9C94-3DE7FCFB9230}">
                <p14:media xmlns:p14="http://schemas.microsoft.com/office/powerpoint/2010/main" r:embed="rId55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6" y="5737005"/>
            <a:ext cx="487362" cy="487362"/>
          </a:xfrm>
          <a:prstGeom prst="rect">
            <a:avLst/>
          </a:prstGeom>
        </p:spPr>
      </p:pic>
      <p:pic>
        <p:nvPicPr>
          <p:cNvPr id="32" name="BF083H01_HS_F083-F006-F077">
            <a:hlinkClick r:id="" action="ppaction://media"/>
          </p:cNvPr>
          <p:cNvPicPr>
            <a:picLocks noChangeAspect="1"/>
          </p:cNvPicPr>
          <p:nvPr>
            <a:audioFile r:link="rId58"/>
            <p:extLst>
              <p:ext uri="{DAA4B4D4-6D71-4841-9C94-3DE7FCFB9230}">
                <p14:media xmlns:p14="http://schemas.microsoft.com/office/powerpoint/2010/main" r:embed="rId57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508088" y="5737004"/>
            <a:ext cx="487363" cy="487363"/>
          </a:xfrm>
          <a:prstGeom prst="rect">
            <a:avLst/>
          </a:prstGeom>
        </p:spPr>
      </p:pic>
      <p:pic>
        <p:nvPicPr>
          <p:cNvPr id="33" name="BF083H01_HS_F083-F006-F077">
            <a:hlinkClick r:id="" action="ppaction://media"/>
          </p:cNvPr>
          <p:cNvPicPr>
            <a:picLocks noChangeAspect="1"/>
          </p:cNvPicPr>
          <p:nvPr>
            <a:audioFile r:link="rId60"/>
            <p:extLst>
              <p:ext uri="{DAA4B4D4-6D71-4841-9C94-3DE7FCFB9230}">
                <p14:media xmlns:p14="http://schemas.microsoft.com/office/powerpoint/2010/main" r:embed="rId59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170291" y="5734030"/>
            <a:ext cx="487363" cy="487363"/>
          </a:xfrm>
          <a:prstGeom prst="rect">
            <a:avLst/>
          </a:prstGeom>
        </p:spPr>
      </p:pic>
      <p:pic>
        <p:nvPicPr>
          <p:cNvPr id="34" name="BF083H01_HS_F083-F006-F121">
            <a:hlinkClick r:id="" action="ppaction://media"/>
          </p:cNvPr>
          <p:cNvPicPr>
            <a:picLocks noChangeAspect="1"/>
          </p:cNvPicPr>
          <p:nvPr>
            <a:audioFile r:link="rId62"/>
            <p:extLst>
              <p:ext uri="{DAA4B4D4-6D71-4841-9C94-3DE7FCFB9230}">
                <p14:media xmlns:p14="http://schemas.microsoft.com/office/powerpoint/2010/main" r:embed="rId6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6804566" y="5734030"/>
            <a:ext cx="487363" cy="487363"/>
          </a:xfrm>
          <a:prstGeom prst="rect">
            <a:avLst/>
          </a:prstGeom>
        </p:spPr>
      </p:pic>
      <p:pic>
        <p:nvPicPr>
          <p:cNvPr id="35" name="BF083H01_HS_F083-F006-F144A">
            <a:hlinkClick r:id="" action="ppaction://media"/>
          </p:cNvPr>
          <p:cNvPicPr>
            <a:picLocks noChangeAspect="1"/>
          </p:cNvPicPr>
          <p:nvPr>
            <a:audioFile r:link="rId64"/>
            <p:extLst>
              <p:ext uri="{DAA4B4D4-6D71-4841-9C94-3DE7FCFB9230}">
                <p14:media xmlns:p14="http://schemas.microsoft.com/office/powerpoint/2010/main" r:embed="rId6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1044" y="5733704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240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82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595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4586" fill="hold"/>
                                        <p:tgtEl>
                                          <p:spTgt spid="7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58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5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594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4595" fill="hold"/>
                                        <p:tgtEl>
                                          <p:spTgt spid="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458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58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4594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458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4595" fill="hold"/>
                                        <p:tgtEl>
                                          <p:spTgt spid="7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4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458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4587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4594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458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4595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4586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4587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4594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4586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8" dur="459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4586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1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4587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4594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2" dur="4586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1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8" dur="4595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audio>
              <p:cMediaNode vol="80000">
                <p:cTn id="1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4" dur="4586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audio>
              <p:cMediaNode vol="80000">
                <p:cTn id="1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0" dur="4587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audio>
              <p:cMediaNode vol="80000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audio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4594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2" dur="4586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 vol="80000">
                <p:cTn id="1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コンテンツ プレースホルダー 3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124744"/>
                <a:ext cx="8784976" cy="5001419"/>
              </a:xfrm>
            </p:spPr>
            <p:txBody>
              <a:bodyPr/>
              <a:lstStyle/>
              <a:p>
                <a:r>
                  <a:rPr lang="en-US" altLang="ja-JP" dirty="0" smtClean="0"/>
                  <a:t>Computing </a:t>
                </a:r>
                <a14:m>
                  <m:oMath xmlns:m="http://schemas.openxmlformats.org/officeDocument/2006/math"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𝑘</m:t>
                    </m:r>
                    <m:d>
                      <m:dPr>
                        <m:ctrlPr>
                          <a:rPr lang="en-US" altLang="ja-JP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ja-JP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ja-JP" b="1" i="1" smtClean="0">
                                <a:latin typeface="Cambria Math" panose="02040503050406030204" pitchFamily="18" charset="0"/>
                              </a:rPr>
                              <m:t>𝒅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altLang="ja-JP" b="0" i="0" smtClean="0">
                                <a:latin typeface="Cambria Math" panose="02040503050406030204" pitchFamily="18" charset="0"/>
                              </a:rPr>
                              <m:t>new</m:t>
                            </m:r>
                          </m:sub>
                        </m:sSub>
                        <m:r>
                          <a:rPr lang="en-US" altLang="ja-JP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ja-JP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</m:d>
                  </m:oMath>
                </a14:m>
                <a:r>
                  <a:rPr kumimoji="1" lang="en-US" altLang="ja-JP" dirty="0" smtClean="0"/>
                  <a:t> for finding similar speakers</a:t>
                </a:r>
              </a:p>
              <a:p>
                <a:pPr lvl="1"/>
                <a:r>
                  <a:rPr lang="en-US" altLang="ja-JP" dirty="0" smtClean="0"/>
                  <a:t>In “d-</a:t>
                </a:r>
                <a:r>
                  <a:rPr lang="en-US" altLang="ja-JP" dirty="0" err="1" smtClean="0"/>
                  <a:t>vec</a:t>
                </a:r>
                <a:r>
                  <a:rPr lang="en-US" altLang="ja-JP" dirty="0" smtClean="0"/>
                  <a:t>.” &amp; “Sim. (</a:t>
                </a:r>
                <a:r>
                  <a:rPr lang="en-US" altLang="ja-JP" dirty="0" err="1" smtClean="0"/>
                  <a:t>vec</a:t>
                </a:r>
                <a:r>
                  <a:rPr lang="en-US" altLang="ja-JP" dirty="0" smtClean="0"/>
                  <a:t>),” the sigmoid kernel was used.</a:t>
                </a:r>
                <a:endParaRPr kumimoji="1" lang="en-US" altLang="ja-JP" dirty="0" smtClean="0"/>
              </a:p>
            </p:txBody>
          </p:sp>
        </mc:Choice>
        <mc:Fallback xmlns="">
          <p:sp>
            <p:nvSpPr>
              <p:cNvPr id="12" name="コンテンツ プレースホルダー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124744"/>
                <a:ext cx="8784976" cy="5001419"/>
              </a:xfrm>
              <a:blipFill rotWithShape="0">
                <a:blip r:embed="rId48"/>
                <a:stretch>
                  <a:fillRect t="-85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タイトル 2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kumimoji="1" lang="en-US" altLang="ja-JP" dirty="0" smtClean="0"/>
                  <a:t>Finding similar speakers for new speaker </a:t>
                </a:r>
                <a:r>
                  <a:rPr lang="en-US" altLang="ja-JP" dirty="0" smtClean="0"/>
                  <a:t>(</a:t>
                </a:r>
                <a14:m>
                  <m:oMath xmlns:m="http://schemas.openxmlformats.org/officeDocument/2006/math"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𝛼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=0.5</m:t>
                    </m:r>
                  </m:oMath>
                </a14:m>
                <a:r>
                  <a:rPr kumimoji="1" lang="en-US" altLang="ja-JP" dirty="0" smtClean="0"/>
                  <a:t>)</a:t>
                </a:r>
                <a:endParaRPr kumimoji="1" lang="ja-JP" altLang="en-US" dirty="0"/>
              </a:p>
            </p:txBody>
          </p:sp>
        </mc:Choice>
        <mc:Fallback xmlns="">
          <p:sp>
            <p:nvSpPr>
              <p:cNvPr id="3" name="タイトル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0">
                <a:blip r:embed="rId49"/>
                <a:stretch>
                  <a:fillRect l="-1095" r="-1027" b="-5556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コンテンツ プレースホルダー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740965969"/>
                  </p:ext>
                </p:extLst>
              </p:nvPr>
            </p:nvGraphicFramePr>
            <p:xfrm>
              <a:off x="179512" y="2060848"/>
              <a:ext cx="8856983" cy="42062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105917"/>
                    <a:gridCol w="1152128"/>
                    <a:gridCol w="1314891"/>
                    <a:gridCol w="1761349"/>
                    <a:gridCol w="1761349"/>
                    <a:gridCol w="1761349"/>
                  </a:tblGrid>
                  <a:tr h="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Rank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Ref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kumimoji="1" lang="en-US" altLang="ja-JP" sz="1800" b="0" i="1" baseline="0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800" b="1" i="1" baseline="0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𝒅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kumimoji="1" lang="en-US" altLang="ja-JP" sz="1800" b="0" i="0" baseline="0" smtClean="0">
                                      <a:solidFill>
                                        <a:schemeClr val="tx1">
                                          <a:lumMod val="75000"/>
                                          <a:lumOff val="2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new</m:t>
                                  </m:r>
                                </m:sub>
                              </m:sSub>
                            </m:oMath>
                          </a14:m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1st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2nd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3rd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d-</a:t>
                          </a:r>
                          <a:r>
                            <a:rPr kumimoji="1" lang="en-US" altLang="ja-JP" sz="1800" dirty="0" err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vec</a:t>
                          </a:r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.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</a:t>
                          </a:r>
                          <a:r>
                            <a:rPr kumimoji="1" lang="en-US" altLang="ja-JP" sz="1800" baseline="0" dirty="0" err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vec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(mat) 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sigmoid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Gauss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(mat-re)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sigmoid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Gauss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コンテンツ プレースホルダー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740965969"/>
                  </p:ext>
                </p:extLst>
              </p:nvPr>
            </p:nvGraphicFramePr>
            <p:xfrm>
              <a:off x="179512" y="2060848"/>
              <a:ext cx="8856983" cy="42062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105917"/>
                    <a:gridCol w="1152128"/>
                    <a:gridCol w="1314891"/>
                    <a:gridCol w="1761349"/>
                    <a:gridCol w="1761349"/>
                    <a:gridCol w="1761349"/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Rank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50"/>
                          <a:stretch>
                            <a:fillRect l="-171759" t="-8333" r="-401852" b="-105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1st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2nd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3rd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d-</a:t>
                          </a:r>
                          <a:r>
                            <a:rPr kumimoji="1" lang="en-US" altLang="ja-JP" sz="1800" dirty="0" err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vec</a:t>
                          </a:r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.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</a:t>
                          </a:r>
                          <a:r>
                            <a:rPr kumimoji="1" lang="en-US" altLang="ja-JP" sz="1800" baseline="0" dirty="0" err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vec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(mat) 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sigmoid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Gauss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(mat-re)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sigmoid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Gauss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6" name="BF083H01_HS_F083-F006-F09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2851357" y="2473947"/>
            <a:ext cx="487363" cy="487362"/>
          </a:xfrm>
          <a:prstGeom prst="rect">
            <a:avLst/>
          </a:prstGeom>
        </p:spPr>
      </p:pic>
      <p:pic>
        <p:nvPicPr>
          <p:cNvPr id="7" name="BF083H01_HS_F083-F006-F019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2851357" y="3118657"/>
            <a:ext cx="487362" cy="487363"/>
          </a:xfrm>
          <a:prstGeom prst="rect">
            <a:avLst/>
          </a:prstGeom>
        </p:spPr>
      </p:pic>
      <p:pic>
        <p:nvPicPr>
          <p:cNvPr id="8" name="BF083H01_HS_F083-F006-F104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2851356" y="3781633"/>
            <a:ext cx="487363" cy="487363"/>
          </a:xfrm>
          <a:prstGeom prst="rect">
            <a:avLst/>
          </a:prstGeom>
        </p:spPr>
      </p:pic>
      <p:pic>
        <p:nvPicPr>
          <p:cNvPr id="9" name="BF083H01_HS_F083-F006-F106 - コピー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2851356" y="4426344"/>
            <a:ext cx="487362" cy="487363"/>
          </a:xfrm>
          <a:prstGeom prst="rect">
            <a:avLst/>
          </a:prstGeom>
        </p:spPr>
      </p:pic>
      <p:pic>
        <p:nvPicPr>
          <p:cNvPr id="10" name="BF083H01_HS_F083-F006-F150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2851355" y="5083123"/>
            <a:ext cx="487363" cy="487363"/>
          </a:xfrm>
          <a:prstGeom prst="rect">
            <a:avLst/>
          </a:prstGeom>
        </p:spPr>
      </p:pic>
      <p:pic>
        <p:nvPicPr>
          <p:cNvPr id="11" name="BF083H01_HS_F083-F006-F077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2851354" y="5737004"/>
            <a:ext cx="487363" cy="487363"/>
          </a:xfrm>
          <a:prstGeom prst="rect">
            <a:avLst/>
          </a:prstGeom>
        </p:spPr>
      </p:pic>
      <p:pic>
        <p:nvPicPr>
          <p:cNvPr id="13" name="BF025C01_HS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4364322" y="2473946"/>
            <a:ext cx="487362" cy="487363"/>
          </a:xfrm>
          <a:prstGeom prst="rect">
            <a:avLst/>
          </a:prstGeom>
        </p:spPr>
      </p:pic>
      <p:pic>
        <p:nvPicPr>
          <p:cNvPr id="14" name="BF024C01_HS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6110843" y="2473947"/>
            <a:ext cx="487362" cy="487362"/>
          </a:xfrm>
          <a:prstGeom prst="rect">
            <a:avLst/>
          </a:prstGeom>
        </p:spPr>
      </p:pic>
      <p:pic>
        <p:nvPicPr>
          <p:cNvPr id="15" name="BF061D01_HS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7857364" y="2473947"/>
            <a:ext cx="487363" cy="487362"/>
          </a:xfrm>
          <a:prstGeom prst="rect">
            <a:avLst/>
          </a:prstGeom>
        </p:spPr>
      </p:pic>
      <p:pic>
        <p:nvPicPr>
          <p:cNvPr id="16" name="BF019E01_HS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4364322" y="3118657"/>
            <a:ext cx="487362" cy="487363"/>
          </a:xfrm>
          <a:prstGeom prst="rect">
            <a:avLst/>
          </a:prstGeom>
        </p:spPr>
      </p:pic>
      <p:pic>
        <p:nvPicPr>
          <p:cNvPr id="17" name="BF146AH01_HS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6110286" y="3118658"/>
            <a:ext cx="487363" cy="487362"/>
          </a:xfrm>
          <a:prstGeom prst="rect">
            <a:avLst/>
          </a:prstGeom>
        </p:spPr>
      </p:pic>
      <p:pic>
        <p:nvPicPr>
          <p:cNvPr id="18" name="BF041I01_HS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7856251" y="3118658"/>
            <a:ext cx="487363" cy="487362"/>
          </a:xfrm>
          <a:prstGeom prst="rect">
            <a:avLst/>
          </a:prstGeom>
        </p:spPr>
      </p:pic>
      <p:pic>
        <p:nvPicPr>
          <p:cNvPr id="19" name="BF104C01_HS">
            <a:hlinkClick r:id="" action="ppaction://media"/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4364321" y="3781632"/>
            <a:ext cx="487363" cy="487363"/>
          </a:xfrm>
          <a:prstGeom prst="rect">
            <a:avLst/>
          </a:prstGeom>
        </p:spPr>
      </p:pic>
      <p:pic>
        <p:nvPicPr>
          <p:cNvPr id="20" name="BF106C01_HS">
            <a:hlinkClick r:id="" action="ppaction://media"/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6110287" y="3775437"/>
            <a:ext cx="487362" cy="487363"/>
          </a:xfrm>
          <a:prstGeom prst="rect">
            <a:avLst/>
          </a:prstGeom>
        </p:spPr>
      </p:pic>
      <p:pic>
        <p:nvPicPr>
          <p:cNvPr id="21" name="BF101D01_HS">
            <a:hlinkClick r:id="" action="ppaction://media"/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7856251" y="3787183"/>
            <a:ext cx="487362" cy="487363"/>
          </a:xfrm>
          <a:prstGeom prst="rect">
            <a:avLst/>
          </a:prstGeom>
        </p:spPr>
      </p:pic>
      <p:pic>
        <p:nvPicPr>
          <p:cNvPr id="22" name="BF144BB01_HS">
            <a:hlinkClick r:id="" action="ppaction://media"/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4358593" y="5083123"/>
            <a:ext cx="487362" cy="487363"/>
          </a:xfrm>
          <a:prstGeom prst="rect">
            <a:avLst/>
          </a:prstGeom>
        </p:spPr>
      </p:pic>
      <p:pic>
        <p:nvPicPr>
          <p:cNvPr id="23" name="BF034A01_HS">
            <a:hlinkClick r:id="" action="ppaction://media"/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6110286" y="5083124"/>
            <a:ext cx="487362" cy="487362"/>
          </a:xfrm>
          <a:prstGeom prst="rect">
            <a:avLst/>
          </a:prstGeom>
        </p:spPr>
      </p:pic>
      <p:pic>
        <p:nvPicPr>
          <p:cNvPr id="24" name="BF028C01_HS">
            <a:hlinkClick r:id="" action="ppaction://media"/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7856251" y="5083123"/>
            <a:ext cx="487362" cy="487363"/>
          </a:xfrm>
          <a:prstGeom prst="rect">
            <a:avLst/>
          </a:prstGeom>
        </p:spPr>
      </p:pic>
      <p:pic>
        <p:nvPicPr>
          <p:cNvPr id="25" name="BF001I01_HS">
            <a:hlinkClick r:id="" action="ppaction://media"/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4358593" y="4420148"/>
            <a:ext cx="487362" cy="487362"/>
          </a:xfrm>
          <a:prstGeom prst="rect">
            <a:avLst/>
          </a:prstGeom>
        </p:spPr>
      </p:pic>
      <p:pic>
        <p:nvPicPr>
          <p:cNvPr id="26" name="BF002I01_HS">
            <a:hlinkClick r:id="" action="ppaction://media"/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6110285" y="4426345"/>
            <a:ext cx="487363" cy="487362"/>
          </a:xfrm>
          <a:prstGeom prst="rect">
            <a:avLst/>
          </a:prstGeom>
        </p:spPr>
      </p:pic>
      <p:pic>
        <p:nvPicPr>
          <p:cNvPr id="27" name="BF046H01_HS">
            <a:hlinkClick r:id="" action="ppaction://media"/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7856251" y="4405753"/>
            <a:ext cx="487362" cy="487362"/>
          </a:xfrm>
          <a:prstGeom prst="rect">
            <a:avLst/>
          </a:prstGeom>
        </p:spPr>
      </p:pic>
      <p:pic>
        <p:nvPicPr>
          <p:cNvPr id="28" name="BF002I01_HS">
            <a:hlinkClick r:id="" action="ppaction://media"/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4358593" y="5736939"/>
            <a:ext cx="487363" cy="487363"/>
          </a:xfrm>
          <a:prstGeom prst="rect">
            <a:avLst/>
          </a:prstGeom>
        </p:spPr>
      </p:pic>
      <p:pic>
        <p:nvPicPr>
          <p:cNvPr id="29" name="BF008H01_HS">
            <a:hlinkClick r:id="" action="ppaction://media"/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6110286" y="5736940"/>
            <a:ext cx="487362" cy="487362"/>
          </a:xfrm>
          <a:prstGeom prst="rect">
            <a:avLst/>
          </a:prstGeom>
        </p:spPr>
      </p:pic>
      <p:pic>
        <p:nvPicPr>
          <p:cNvPr id="30" name="BF011G01_HS">
            <a:hlinkClick r:id="" action="ppaction://media"/>
          </p:cNvPr>
          <p:cNvPicPr>
            <a:picLocks noChangeAspect="1"/>
          </p:cNvPicPr>
          <p:nvPr>
            <a:audioFile r:link="rId46"/>
            <p:extLst>
              <p:ext uri="{DAA4B4D4-6D71-4841-9C94-3DE7FCFB9230}">
                <p14:media xmlns:p14="http://schemas.microsoft.com/office/powerpoint/2010/main" r:embed="rId45"/>
              </p:ext>
            </p:extLst>
          </p:nvPr>
        </p:nvPicPr>
        <p:blipFill>
          <a:blip r:embed="rId51"/>
          <a:stretch>
            <a:fillRect/>
          </a:stretch>
        </p:blipFill>
        <p:spPr>
          <a:xfrm>
            <a:off x="7856251" y="5742188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3771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8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58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458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458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58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458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603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714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806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640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390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378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7650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7770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1091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7743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"/>
                </p:tgtEl>
              </p:cMediaNode>
            </p:audio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416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6806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3777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3174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5125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3174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8" dur="4728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6140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audio>
              <p:cMediaNode vol="80000">
                <p:cTn id="1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Embedding visualization</a:t>
            </a:r>
            <a:endParaRPr kumimoji="1" lang="ja-JP" altLang="en-US" dirty="0"/>
          </a:p>
        </p:txBody>
      </p:sp>
      <p:grpSp>
        <p:nvGrpSpPr>
          <p:cNvPr id="5" name="グループ化 4"/>
          <p:cNvGrpSpPr/>
          <p:nvPr/>
        </p:nvGrpSpPr>
        <p:grpSpPr>
          <a:xfrm>
            <a:off x="1475656" y="939491"/>
            <a:ext cx="5555342" cy="5405275"/>
            <a:chOff x="22107154" y="24905536"/>
            <a:chExt cx="6932322" cy="6762239"/>
          </a:xfrm>
        </p:grpSpPr>
        <p:grpSp>
          <p:nvGrpSpPr>
            <p:cNvPr id="6" name="グループ化 5"/>
            <p:cNvGrpSpPr/>
            <p:nvPr/>
          </p:nvGrpSpPr>
          <p:grpSpPr>
            <a:xfrm>
              <a:off x="22435209" y="24905536"/>
              <a:ext cx="6604267" cy="6762239"/>
              <a:chOff x="22435209" y="25047658"/>
              <a:chExt cx="6604267" cy="6762239"/>
            </a:xfrm>
          </p:grpSpPr>
          <p:pic>
            <p:nvPicPr>
              <p:cNvPr id="11" name="図 10"/>
              <p:cNvPicPr>
                <a:picLocks noChangeAspect="1"/>
              </p:cNvPicPr>
              <p:nvPr/>
            </p:nvPicPr>
            <p:blipFill rotWithShape="1">
              <a:blip r:embed="rId2"/>
              <a:srcRect l="26187" t="39012" r="28168" b="30585"/>
              <a:stretch/>
            </p:blipFill>
            <p:spPr>
              <a:xfrm>
                <a:off x="22435209" y="25366191"/>
                <a:ext cx="3304681" cy="3116914"/>
              </a:xfrm>
              <a:prstGeom prst="rect">
                <a:avLst/>
              </a:prstGeom>
            </p:spPr>
          </p:pic>
          <p:pic>
            <p:nvPicPr>
              <p:cNvPr id="12" name="図 11"/>
              <p:cNvPicPr>
                <a:picLocks noChangeAspect="1"/>
              </p:cNvPicPr>
              <p:nvPr/>
            </p:nvPicPr>
            <p:blipFill rotWithShape="1">
              <a:blip r:embed="rId3"/>
              <a:srcRect l="27505" t="39695" r="28207" b="31435"/>
              <a:stretch/>
            </p:blipFill>
            <p:spPr>
              <a:xfrm>
                <a:off x="25801574" y="25433159"/>
                <a:ext cx="3206392" cy="2959746"/>
              </a:xfrm>
              <a:prstGeom prst="rect">
                <a:avLst/>
              </a:prstGeom>
            </p:spPr>
          </p:pic>
          <p:pic>
            <p:nvPicPr>
              <p:cNvPr id="13" name="図 12"/>
              <p:cNvPicPr>
                <a:picLocks noChangeAspect="1"/>
              </p:cNvPicPr>
              <p:nvPr/>
            </p:nvPicPr>
            <p:blipFill rotWithShape="1">
              <a:blip r:embed="rId4"/>
              <a:srcRect l="26609" t="39695" r="28385" b="31308"/>
              <a:stretch/>
            </p:blipFill>
            <p:spPr>
              <a:xfrm>
                <a:off x="22435209" y="28837168"/>
                <a:ext cx="3258318" cy="2972729"/>
              </a:xfrm>
              <a:prstGeom prst="rect">
                <a:avLst/>
              </a:prstGeom>
            </p:spPr>
          </p:pic>
          <p:pic>
            <p:nvPicPr>
              <p:cNvPr id="15" name="図 14"/>
              <p:cNvPicPr>
                <a:picLocks noChangeAspect="1"/>
              </p:cNvPicPr>
              <p:nvPr/>
            </p:nvPicPr>
            <p:blipFill rotWithShape="1">
              <a:blip r:embed="rId5"/>
              <a:srcRect l="27685" t="39568" r="28206" b="31435"/>
              <a:stretch/>
            </p:blipFill>
            <p:spPr>
              <a:xfrm>
                <a:off x="25846064" y="28820305"/>
                <a:ext cx="3193412" cy="2972729"/>
              </a:xfrm>
              <a:prstGeom prst="rect">
                <a:avLst/>
              </a:prstGeom>
            </p:spPr>
          </p:pic>
          <p:sp>
            <p:nvSpPr>
              <p:cNvPr id="17" name="正方形/長方形 16"/>
              <p:cNvSpPr/>
              <p:nvPr/>
            </p:nvSpPr>
            <p:spPr>
              <a:xfrm>
                <a:off x="23443025" y="25048117"/>
                <a:ext cx="1659911" cy="385043"/>
              </a:xfrm>
              <a:prstGeom prst="rect">
                <a:avLst/>
              </a:prstGeom>
            </p:spPr>
            <p:txBody>
              <a:bodyPr wrap="square" lIns="0" tIns="0" rIns="0" bIns="0" anchor="b">
                <a:spAutoFit/>
              </a:bodyPr>
              <a:lstStyle/>
              <a:p>
                <a:pPr algn="ctr"/>
                <a:r>
                  <a:rPr lang="en-US" altLang="ja-JP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源真ゴシック Regular" panose="020B0302020203020207" pitchFamily="50" charset="-128"/>
                    <a:ea typeface="源真ゴシック Regular" panose="020B0302020203020207" pitchFamily="50" charset="-128"/>
                    <a:cs typeface="源真ゴシック Regular" panose="020B0302020203020207" pitchFamily="50" charset="-128"/>
                  </a:rPr>
                  <a:t>d-</a:t>
                </a:r>
                <a:r>
                  <a:rPr lang="en-US" altLang="ja-JP" sz="2000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源真ゴシック Regular" panose="020B0302020203020207" pitchFamily="50" charset="-128"/>
                    <a:ea typeface="源真ゴシック Regular" panose="020B0302020203020207" pitchFamily="50" charset="-128"/>
                    <a:cs typeface="源真ゴシック Regular" panose="020B0302020203020207" pitchFamily="50" charset="-128"/>
                  </a:rPr>
                  <a:t>vec</a:t>
                </a:r>
                <a:r>
                  <a:rPr lang="en-US" altLang="ja-JP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源真ゴシック Regular" panose="020B0302020203020207" pitchFamily="50" charset="-128"/>
                    <a:ea typeface="源真ゴシック Regular" panose="020B0302020203020207" pitchFamily="50" charset="-128"/>
                    <a:cs typeface="源真ゴシック Regular" panose="020B0302020203020207" pitchFamily="50" charset="-128"/>
                  </a:rPr>
                  <a:t>.</a:t>
                </a:r>
                <a:endParaRPr lang="en-US" altLang="ja-JP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源真ゴシック Regular" panose="020B0302020203020207" pitchFamily="50" charset="-128"/>
                  <a:ea typeface="源真ゴシック Regular" panose="020B0302020203020207" pitchFamily="50" charset="-128"/>
                  <a:cs typeface="源真ゴシック Regular" panose="020B0302020203020207" pitchFamily="50" charset="-128"/>
                </a:endParaRPr>
              </a:p>
            </p:txBody>
          </p:sp>
          <p:sp>
            <p:nvSpPr>
              <p:cNvPr id="18" name="正方形/長方形 17"/>
              <p:cNvSpPr/>
              <p:nvPr/>
            </p:nvSpPr>
            <p:spPr>
              <a:xfrm>
                <a:off x="26614368" y="25047658"/>
                <a:ext cx="2008491" cy="385043"/>
              </a:xfrm>
              <a:prstGeom prst="rect">
                <a:avLst/>
              </a:prstGeom>
            </p:spPr>
            <p:txBody>
              <a:bodyPr wrap="square" lIns="0" tIns="0" rIns="0" bIns="0" anchor="b">
                <a:spAutoFit/>
              </a:bodyPr>
              <a:lstStyle/>
              <a:p>
                <a:pPr algn="ctr"/>
                <a:r>
                  <a:rPr lang="en-US" altLang="ja-JP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源真ゴシック Regular" panose="020B0302020203020207" pitchFamily="50" charset="-128"/>
                    <a:ea typeface="源真ゴシック Regular" panose="020B0302020203020207" pitchFamily="50" charset="-128"/>
                    <a:cs typeface="源真ゴシック Regular" panose="020B0302020203020207" pitchFamily="50" charset="-128"/>
                  </a:rPr>
                  <a:t>Sim. (</a:t>
                </a:r>
                <a:r>
                  <a:rPr lang="en-US" altLang="ja-JP" sz="2000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源真ゴシック Regular" panose="020B0302020203020207" pitchFamily="50" charset="-128"/>
                    <a:ea typeface="源真ゴシック Regular" panose="020B0302020203020207" pitchFamily="50" charset="-128"/>
                    <a:cs typeface="源真ゴシック Regular" panose="020B0302020203020207" pitchFamily="50" charset="-128"/>
                  </a:rPr>
                  <a:t>vec</a:t>
                </a:r>
                <a:r>
                  <a:rPr lang="en-US" altLang="ja-JP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源真ゴシック Regular" panose="020B0302020203020207" pitchFamily="50" charset="-128"/>
                    <a:ea typeface="源真ゴシック Regular" panose="020B0302020203020207" pitchFamily="50" charset="-128"/>
                    <a:cs typeface="源真ゴシック Regular" panose="020B0302020203020207" pitchFamily="50" charset="-128"/>
                  </a:rPr>
                  <a:t>)</a:t>
                </a:r>
                <a:endParaRPr lang="en-US" altLang="ja-JP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源真ゴシック Regular" panose="020B0302020203020207" pitchFamily="50" charset="-128"/>
                  <a:ea typeface="源真ゴシック Regular" panose="020B0302020203020207" pitchFamily="50" charset="-128"/>
                  <a:cs typeface="源真ゴシック Regular" panose="020B0302020203020207" pitchFamily="50" charset="-128"/>
                </a:endParaRPr>
              </a:p>
            </p:txBody>
          </p:sp>
          <p:sp>
            <p:nvSpPr>
              <p:cNvPr id="22" name="正方形/長方形 21"/>
              <p:cNvSpPr/>
              <p:nvPr/>
            </p:nvSpPr>
            <p:spPr>
              <a:xfrm>
                <a:off x="26394401" y="28418814"/>
                <a:ext cx="2430275" cy="385043"/>
              </a:xfrm>
              <a:prstGeom prst="rect">
                <a:avLst/>
              </a:prstGeom>
            </p:spPr>
            <p:txBody>
              <a:bodyPr wrap="square" lIns="0" tIns="0" rIns="0" bIns="0" anchor="b">
                <a:spAutoFit/>
              </a:bodyPr>
              <a:lstStyle/>
              <a:p>
                <a:pPr algn="ctr"/>
                <a:r>
                  <a:rPr lang="en-US" altLang="ja-JP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源真ゴシック Regular" panose="020B0302020203020207" pitchFamily="50" charset="-128"/>
                    <a:ea typeface="源真ゴシック Regular" panose="020B0302020203020207" pitchFamily="50" charset="-128"/>
                    <a:cs typeface="源真ゴシック Regular" panose="020B0302020203020207" pitchFamily="50" charset="-128"/>
                  </a:rPr>
                  <a:t>Sim. (mat-re)</a:t>
                </a:r>
                <a:endParaRPr lang="en-US" altLang="ja-JP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源真ゴシック Regular" panose="020B0302020203020207" pitchFamily="50" charset="-128"/>
                  <a:ea typeface="源真ゴシック Regular" panose="020B0302020203020207" pitchFamily="50" charset="-128"/>
                  <a:cs typeface="源真ゴシック Regular" panose="020B0302020203020207" pitchFamily="50" charset="-128"/>
                </a:endParaRPr>
              </a:p>
            </p:txBody>
          </p:sp>
        </p:grpSp>
        <p:sp>
          <p:nvSpPr>
            <p:cNvPr id="7" name="正方形/長方形 6"/>
            <p:cNvSpPr/>
            <p:nvPr/>
          </p:nvSpPr>
          <p:spPr>
            <a:xfrm>
              <a:off x="22107154" y="28293140"/>
              <a:ext cx="4305381" cy="385043"/>
            </a:xfrm>
            <a:prstGeom prst="rect">
              <a:avLst/>
            </a:prstGeom>
          </p:spPr>
          <p:txBody>
            <a:bodyPr wrap="square" lIns="0" tIns="0" rIns="0" bIns="0" anchor="b">
              <a:spAutoFit/>
            </a:bodyPr>
            <a:lstStyle/>
            <a:p>
              <a:pPr algn="ctr"/>
              <a:r>
                <a:rPr lang="en-US" altLang="ja-JP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源真ゴシック Regular" panose="020B0302020203020207" pitchFamily="50" charset="-128"/>
                  <a:ea typeface="源真ゴシック Regular" panose="020B0302020203020207" pitchFamily="50" charset="-128"/>
                  <a:cs typeface="源真ゴシック Regular" panose="020B0302020203020207" pitchFamily="50" charset="-128"/>
                </a:rPr>
                <a:t>Sim. (mat)</a:t>
              </a:r>
              <a:endParaRPr lang="en-US" altLang="ja-JP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源真ゴシック Regular" panose="020B0302020203020207" pitchFamily="50" charset="-128"/>
                <a:ea typeface="源真ゴシック Regular" panose="020B0302020203020207" pitchFamily="50" charset="-128"/>
                <a:cs typeface="源真ゴシック Regular" panose="020B0302020203020207" pitchFamily="50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94959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4294967295"/>
          </p:nvPr>
        </p:nvSpPr>
        <p:spPr>
          <a:xfrm>
            <a:off x="8015321" y="6448251"/>
            <a:ext cx="658812" cy="365125"/>
          </a:xfrm>
        </p:spPr>
        <p:txBody>
          <a:bodyPr/>
          <a:lstStyle/>
          <a:p>
            <a:pPr>
              <a:defRPr/>
            </a:pPr>
            <a:fld id="{526DCED4-4EE9-41B9-9DD8-F8FFC7BC55E4}" type="slidenum">
              <a:rPr lang="ja-JP" altLang="en-US" smtClean="0"/>
              <a:pPr>
                <a:defRPr/>
              </a:pPr>
              <a:t>5</a:t>
            </a:fld>
            <a:endParaRPr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Extra samples: speaker morphing</a:t>
            </a:r>
            <a:br>
              <a:rPr kumimoji="1" lang="en-US" altLang="ja-JP" dirty="0" smtClean="0"/>
            </a:br>
            <a:r>
              <a:rPr lang="en-US" altLang="ja-JP" dirty="0" smtClean="0"/>
              <a:t>(from F006 to F083)</a:t>
            </a:r>
            <a:endParaRPr kumimoji="1" lang="ja-JP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コンテンツ プレースホルダー 3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altLang="ja-JP" dirty="0" smtClean="0"/>
                  <a:t>Making a new speaker w/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b="0" i="0" smtClean="0">
                            <a:latin typeface="Cambria Math" panose="02040503050406030204" pitchFamily="18" charset="0"/>
                          </a:rPr>
                          <m:t>new</m:t>
                        </m:r>
                      </m:sub>
                    </m:sSub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en-US" altLang="ja-JP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ja-JP" b="0" i="1" smtClean="0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altLang="ja-JP" b="0" i="1" smtClean="0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</m:d>
                    <m:sSub>
                      <m:sSubPr>
                        <m:ctrlPr>
                          <a:rPr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b="0" i="0" smtClean="0">
                            <a:latin typeface="Cambria Math" panose="02040503050406030204" pitchFamily="18" charset="0"/>
                          </a:rPr>
                          <m:t>src</m:t>
                        </m:r>
                      </m:sub>
                    </m:sSub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ja-JP" b="0" i="1" smtClean="0">
                        <a:latin typeface="Cambria Math" panose="02040503050406030204" pitchFamily="18" charset="0"/>
                      </a:rPr>
                      <m:t>𝛼</m:t>
                    </m:r>
                    <m:sSub>
                      <m:sSubPr>
                        <m:ctrlPr>
                          <a:rPr lang="en-US" altLang="ja-JP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ja-JP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ja-JP" b="0" i="0" smtClean="0">
                            <a:latin typeface="Cambria Math" panose="02040503050406030204" pitchFamily="18" charset="0"/>
                          </a:rPr>
                          <m:t>tgt</m:t>
                        </m:r>
                      </m:sub>
                    </m:sSub>
                  </m:oMath>
                </a14:m>
                <a:endParaRPr kumimoji="1" lang="en-US" altLang="ja-JP" dirty="0" smtClean="0"/>
              </a:p>
              <a:p>
                <a:pPr lvl="1"/>
                <a:r>
                  <a:rPr lang="en-US" altLang="ja-JP" dirty="0" smtClean="0"/>
                  <a:t>          </a:t>
                </a:r>
                <a:r>
                  <a:rPr lang="en-US" altLang="ja-JP" dirty="0" err="1" smtClean="0"/>
                  <a:t>src</a:t>
                </a:r>
                <a:r>
                  <a:rPr lang="en-US" altLang="ja-JP" dirty="0" smtClean="0"/>
                  <a:t>: F006                                                                   </a:t>
                </a:r>
                <a:r>
                  <a:rPr lang="en-US" altLang="ja-JP" dirty="0" err="1" smtClean="0"/>
                  <a:t>tgt</a:t>
                </a:r>
                <a:r>
                  <a:rPr lang="en-US" altLang="ja-JP" dirty="0" smtClean="0"/>
                  <a:t>: F083</a:t>
                </a:r>
                <a:endParaRPr kumimoji="1" lang="en-US" altLang="ja-JP" dirty="0" smtClean="0"/>
              </a:p>
            </p:txBody>
          </p:sp>
        </mc:Choice>
        <mc:Fallback xmlns="">
          <p:sp>
            <p:nvSpPr>
              <p:cNvPr id="4" name="コンテンツ プレースホルダー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66"/>
                <a:stretch>
                  <a:fillRect t="-732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コンテンツ プレースホルダー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471273539"/>
                  </p:ext>
                </p:extLst>
              </p:nvPr>
            </p:nvGraphicFramePr>
            <p:xfrm>
              <a:off x="179512" y="2060848"/>
              <a:ext cx="8832500" cy="42062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105917"/>
                    <a:gridCol w="1152128"/>
                    <a:gridCol w="1314891"/>
                    <a:gridCol w="1314891"/>
                    <a:gridCol w="1314891"/>
                    <a:gridCol w="1314891"/>
                    <a:gridCol w="1314891"/>
                  </a:tblGrid>
                  <a:tr h="0">
                    <a:tc gridSpan="2"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1" lang="en-US" altLang="ja-JP" sz="1800" b="0" i="1" smtClean="0">
                                    <a:solidFill>
                                      <a:schemeClr val="tx1">
                                        <a:lumMod val="75000"/>
                                        <a:lumOff val="25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𝛼</m:t>
                                </m:r>
                              </m:oMath>
                            </m:oMathPara>
                          </a14:m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0.00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0.25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0.50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0.75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1.00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d-</a:t>
                          </a:r>
                          <a:r>
                            <a:rPr kumimoji="1" lang="en-US" altLang="ja-JP" sz="1800" dirty="0" err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vec</a:t>
                          </a:r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.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</a:t>
                          </a:r>
                          <a:r>
                            <a:rPr kumimoji="1" lang="en-US" altLang="ja-JP" sz="1800" baseline="0" dirty="0" err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vec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(mat) 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sigmoid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Gauss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(mat-re)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sigmoid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Gauss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コンテンツ プレースホルダー 4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1471273539"/>
                  </p:ext>
                </p:extLst>
              </p:nvPr>
            </p:nvGraphicFramePr>
            <p:xfrm>
              <a:off x="179512" y="2060848"/>
              <a:ext cx="8832500" cy="4206240"/>
            </p:xfrm>
            <a:graphic>
              <a:graphicData uri="http://schemas.openxmlformats.org/drawingml/2006/table">
                <a:tbl>
                  <a:tblPr firstRow="1" bandRow="1">
                    <a:tableStyleId>{2D5ABB26-0587-4C30-8999-92F81FD0307C}</a:tableStyleId>
                  </a:tblPr>
                  <a:tblGrid>
                    <a:gridCol w="1105917"/>
                    <a:gridCol w="1152128"/>
                    <a:gridCol w="1314891"/>
                    <a:gridCol w="1314891"/>
                    <a:gridCol w="1314891"/>
                    <a:gridCol w="1314891"/>
                    <a:gridCol w="1314891"/>
                  </a:tblGrid>
                  <a:tr h="365760">
                    <a:tc gridSpan="2"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0">
                          <a:blip r:embed="rId67"/>
                          <a:stretch>
                            <a:fillRect t="-8333" r="-291105" b="-1055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0.00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0.25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0.50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0.75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1.00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d-</a:t>
                          </a:r>
                          <a:r>
                            <a:rPr kumimoji="1" lang="en-US" altLang="ja-JP" sz="1800" dirty="0" err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vec</a:t>
                          </a:r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.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</a:tr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(</a:t>
                          </a:r>
                          <a:r>
                            <a:rPr kumimoji="1" lang="en-US" altLang="ja-JP" sz="1800" baseline="0" dirty="0" err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vec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 hMerge="1">
                      <a:txBody>
                        <a:bodyPr/>
                        <a:lstStyle/>
                        <a:p>
                          <a:endParaRPr kumimoji="1" lang="ja-JP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(mat) 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sigmoid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Gauss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rowSpan="2"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Sim.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 </a:t>
                          </a:r>
                          <a:r>
                            <a:rPr kumimoji="1" lang="en-US" altLang="ja-JP" sz="1800" baseline="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(mat-re)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sigmoid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/>
                    </a:tc>
                  </a:tr>
                  <a:tr h="640080">
                    <a:tc vMerge="1"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1" lang="en-US" altLang="ja-JP" sz="1800" dirty="0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</a:rPr>
                            <a:t>Gauss</a:t>
                          </a:r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kumimoji="1" lang="ja-JP" altLang="en-US" sz="1800" dirty="0">
                            <a:solidFill>
                              <a:schemeClr val="tx1">
                                <a:lumMod val="75000"/>
                                <a:lumOff val="25000"/>
                              </a:schemeClr>
                            </a:solidFill>
                          </a:endParaRPr>
                        </a:p>
                      </a:txBody>
                      <a:tcPr anchor="ctr"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40" name="BF006H01_H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8" y="1555196"/>
            <a:ext cx="487362" cy="487362"/>
          </a:xfrm>
          <a:prstGeom prst="rect">
            <a:avLst/>
          </a:prstGeom>
        </p:spPr>
      </p:pic>
      <p:pic>
        <p:nvPicPr>
          <p:cNvPr id="41" name="BF083H01_HS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1046" y="1554053"/>
            <a:ext cx="487362" cy="487363"/>
          </a:xfrm>
          <a:prstGeom prst="rect">
            <a:avLst/>
          </a:prstGeom>
        </p:spPr>
      </p:pic>
      <p:pic>
        <p:nvPicPr>
          <p:cNvPr id="42" name="BF006H01_HS_F006-F083-F093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8" y="2470725"/>
            <a:ext cx="487363" cy="487362"/>
          </a:xfrm>
          <a:prstGeom prst="rect">
            <a:avLst/>
          </a:prstGeom>
        </p:spPr>
      </p:pic>
      <p:pic>
        <p:nvPicPr>
          <p:cNvPr id="43" name="BF006H01_HS_F006-F083-F096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175956" y="2470725"/>
            <a:ext cx="487363" cy="487363"/>
          </a:xfrm>
          <a:prstGeom prst="rect">
            <a:avLst/>
          </a:prstGeom>
        </p:spPr>
      </p:pic>
      <p:pic>
        <p:nvPicPr>
          <p:cNvPr id="44" name="BF006H01_HS_F006-F083-F099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508104" y="2470725"/>
            <a:ext cx="487363" cy="487363"/>
          </a:xfrm>
          <a:prstGeom prst="rect">
            <a:avLst/>
          </a:prstGeom>
        </p:spPr>
      </p:pic>
      <p:pic>
        <p:nvPicPr>
          <p:cNvPr id="45" name="BF006H01_HS_F006-F083-F086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6803560" y="2470725"/>
            <a:ext cx="487362" cy="487363"/>
          </a:xfrm>
          <a:prstGeom prst="rect">
            <a:avLst/>
          </a:prstGeom>
        </p:spPr>
      </p:pic>
      <p:pic>
        <p:nvPicPr>
          <p:cNvPr id="46" name="BF006H01_HS_F006-F083-F132">
            <a:hlinkClick r:id="" action="ppaction://media"/>
          </p:cNvPr>
          <p:cNvPicPr>
            <a:picLocks noChangeAspect="1"/>
          </p:cNvPicPr>
          <p:nvPr>
            <a:audi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1046" y="2470725"/>
            <a:ext cx="487362" cy="487362"/>
          </a:xfrm>
          <a:prstGeom prst="rect">
            <a:avLst/>
          </a:prstGeom>
        </p:spPr>
      </p:pic>
      <p:pic>
        <p:nvPicPr>
          <p:cNvPr id="47" name="BF006H01_HS_F006-F083-F019">
            <a:hlinkClick r:id="" action="ppaction://media"/>
          </p:cNvPr>
          <p:cNvPicPr>
            <a:picLocks noChangeAspect="1"/>
          </p:cNvPicPr>
          <p:nvPr>
            <a:audi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7" y="3124329"/>
            <a:ext cx="487363" cy="487363"/>
          </a:xfrm>
          <a:prstGeom prst="rect">
            <a:avLst/>
          </a:prstGeom>
        </p:spPr>
      </p:pic>
      <p:pic>
        <p:nvPicPr>
          <p:cNvPr id="48" name="BF006H01_HS_F006-F083-F019">
            <a:hlinkClick r:id="" action="ppaction://media"/>
          </p:cNvPr>
          <p:cNvPicPr>
            <a:picLocks noChangeAspect="1"/>
          </p:cNvPicPr>
          <p:nvPr>
            <a:audi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175956" y="3124329"/>
            <a:ext cx="487363" cy="487363"/>
          </a:xfrm>
          <a:prstGeom prst="rect">
            <a:avLst/>
          </a:prstGeom>
        </p:spPr>
      </p:pic>
      <p:pic>
        <p:nvPicPr>
          <p:cNvPr id="49" name="BF006H01_HS_F006-F083-F019">
            <a:hlinkClick r:id="" action="ppaction://media"/>
          </p:cNvPr>
          <p:cNvPicPr>
            <a:picLocks noChangeAspect="1"/>
          </p:cNvPicPr>
          <p:nvPr>
            <a:audi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508103" y="3124329"/>
            <a:ext cx="487362" cy="487363"/>
          </a:xfrm>
          <a:prstGeom prst="rect">
            <a:avLst/>
          </a:prstGeom>
        </p:spPr>
      </p:pic>
      <p:pic>
        <p:nvPicPr>
          <p:cNvPr id="50" name="BF006H01_HS_F006-F083-F019">
            <a:hlinkClick r:id="" action="ppaction://media"/>
          </p:cNvPr>
          <p:cNvPicPr>
            <a:picLocks noChangeAspect="1"/>
          </p:cNvPicPr>
          <p:nvPr>
            <a:audi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6803558" y="3124329"/>
            <a:ext cx="487362" cy="487362"/>
          </a:xfrm>
          <a:prstGeom prst="rect">
            <a:avLst/>
          </a:prstGeom>
        </p:spPr>
      </p:pic>
      <p:pic>
        <p:nvPicPr>
          <p:cNvPr id="51" name="BF006H01_HS_F006-F083-F019">
            <a:hlinkClick r:id="" action="ppaction://media"/>
          </p:cNvPr>
          <p:cNvPicPr>
            <a:picLocks noChangeAspect="1"/>
          </p:cNvPicPr>
          <p:nvPr>
            <a:audi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4725" y="3124329"/>
            <a:ext cx="487362" cy="487362"/>
          </a:xfrm>
          <a:prstGeom prst="rect">
            <a:avLst/>
          </a:prstGeom>
        </p:spPr>
      </p:pic>
      <p:pic>
        <p:nvPicPr>
          <p:cNvPr id="52" name="BF006H01_HS_F006-F083-F048">
            <a:hlinkClick r:id="" action="ppaction://media"/>
          </p:cNvPr>
          <p:cNvPicPr>
            <a:picLocks noChangeAspect="1"/>
          </p:cNvPicPr>
          <p:nvPr>
            <a:audi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7" y="3777462"/>
            <a:ext cx="487362" cy="487363"/>
          </a:xfrm>
          <a:prstGeom prst="rect">
            <a:avLst/>
          </a:prstGeom>
        </p:spPr>
      </p:pic>
      <p:pic>
        <p:nvPicPr>
          <p:cNvPr id="53" name="BF006H01_HS_F006-F083-F104">
            <a:hlinkClick r:id="" action="ppaction://media"/>
          </p:cNvPr>
          <p:cNvPicPr>
            <a:picLocks noChangeAspect="1"/>
          </p:cNvPicPr>
          <p:nvPr>
            <a:audi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508103" y="3777462"/>
            <a:ext cx="487363" cy="487363"/>
          </a:xfrm>
          <a:prstGeom prst="rect">
            <a:avLst/>
          </a:prstGeom>
        </p:spPr>
      </p:pic>
      <p:pic>
        <p:nvPicPr>
          <p:cNvPr id="54" name="BF006H01_HS_F006-F083-F113">
            <a:hlinkClick r:id="" action="ppaction://media"/>
          </p:cNvPr>
          <p:cNvPicPr>
            <a:picLocks noChangeAspect="1"/>
          </p:cNvPicPr>
          <p:nvPr>
            <a:audioFile r:link="rId30"/>
            <p:extLst>
              <p:ext uri="{DAA4B4D4-6D71-4841-9C94-3DE7FCFB9230}">
                <p14:media xmlns:p14="http://schemas.microsoft.com/office/powerpoint/2010/main" r:embed="rId29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175957" y="3777462"/>
            <a:ext cx="487362" cy="487362"/>
          </a:xfrm>
          <a:prstGeom prst="rect">
            <a:avLst/>
          </a:prstGeom>
        </p:spPr>
      </p:pic>
      <p:pic>
        <p:nvPicPr>
          <p:cNvPr id="55" name="BF006H01_HS_F006-F083-F104">
            <a:hlinkClick r:id="" action="ppaction://media"/>
          </p:cNvPr>
          <p:cNvPicPr>
            <a:picLocks noChangeAspect="1"/>
          </p:cNvPicPr>
          <p:nvPr>
            <a:audioFile r:link="rId32"/>
            <p:extLst>
              <p:ext uri="{DAA4B4D4-6D71-4841-9C94-3DE7FCFB9230}">
                <p14:media xmlns:p14="http://schemas.microsoft.com/office/powerpoint/2010/main" r:embed="rId3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6803558" y="3777462"/>
            <a:ext cx="487362" cy="487362"/>
          </a:xfrm>
          <a:prstGeom prst="rect">
            <a:avLst/>
          </a:prstGeom>
        </p:spPr>
      </p:pic>
      <p:pic>
        <p:nvPicPr>
          <p:cNvPr id="56" name="BF006H01_HS_F006-F083-F104">
            <a:hlinkClick r:id="" action="ppaction://media"/>
          </p:cNvPr>
          <p:cNvPicPr>
            <a:picLocks noChangeAspect="1"/>
          </p:cNvPicPr>
          <p:nvPr>
            <a:audioFile r:link="rId34"/>
            <p:extLst>
              <p:ext uri="{DAA4B4D4-6D71-4841-9C94-3DE7FCFB9230}">
                <p14:media xmlns:p14="http://schemas.microsoft.com/office/powerpoint/2010/main" r:embed="rId3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4725" y="3777462"/>
            <a:ext cx="487363" cy="487362"/>
          </a:xfrm>
          <a:prstGeom prst="rect">
            <a:avLst/>
          </a:prstGeom>
        </p:spPr>
      </p:pic>
      <p:pic>
        <p:nvPicPr>
          <p:cNvPr id="57" name="BF006H01_HS_F006-F083-F026">
            <a:hlinkClick r:id="" action="ppaction://media"/>
          </p:cNvPr>
          <p:cNvPicPr>
            <a:picLocks noChangeAspect="1"/>
          </p:cNvPicPr>
          <p:nvPr>
            <a:audioFile r:link="rId36"/>
            <p:extLst>
              <p:ext uri="{DAA4B4D4-6D71-4841-9C94-3DE7FCFB9230}">
                <p14:media xmlns:p14="http://schemas.microsoft.com/office/powerpoint/2010/main" r:embed="rId35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7" y="4431396"/>
            <a:ext cx="487362" cy="487362"/>
          </a:xfrm>
          <a:prstGeom prst="rect">
            <a:avLst/>
          </a:prstGeom>
        </p:spPr>
      </p:pic>
      <p:pic>
        <p:nvPicPr>
          <p:cNvPr id="58" name="BF006H01_HS_F006-F083-F106">
            <a:hlinkClick r:id="" action="ppaction://media"/>
          </p:cNvPr>
          <p:cNvPicPr>
            <a:picLocks noChangeAspect="1"/>
          </p:cNvPicPr>
          <p:nvPr>
            <a:audioFile r:link="rId38"/>
            <p:extLst>
              <p:ext uri="{DAA4B4D4-6D71-4841-9C94-3DE7FCFB9230}">
                <p14:media xmlns:p14="http://schemas.microsoft.com/office/powerpoint/2010/main" r:embed="rId37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508103" y="4431390"/>
            <a:ext cx="487363" cy="487363"/>
          </a:xfrm>
          <a:prstGeom prst="rect">
            <a:avLst/>
          </a:prstGeom>
        </p:spPr>
      </p:pic>
      <p:pic>
        <p:nvPicPr>
          <p:cNvPr id="59" name="BF006H01_HS_F006-F083-F026">
            <a:hlinkClick r:id="" action="ppaction://media"/>
          </p:cNvPr>
          <p:cNvPicPr>
            <a:picLocks noChangeAspect="1"/>
          </p:cNvPicPr>
          <p:nvPr>
            <a:audioFile r:link="rId40"/>
            <p:extLst>
              <p:ext uri="{DAA4B4D4-6D71-4841-9C94-3DE7FCFB9230}">
                <p14:media xmlns:p14="http://schemas.microsoft.com/office/powerpoint/2010/main" r:embed="rId39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175957" y="4431391"/>
            <a:ext cx="487362" cy="487362"/>
          </a:xfrm>
          <a:prstGeom prst="rect">
            <a:avLst/>
          </a:prstGeom>
        </p:spPr>
      </p:pic>
      <p:pic>
        <p:nvPicPr>
          <p:cNvPr id="60" name="BF006H01_HS_F006-F083-F106">
            <a:hlinkClick r:id="" action="ppaction://media"/>
          </p:cNvPr>
          <p:cNvPicPr>
            <a:picLocks noChangeAspect="1"/>
          </p:cNvPicPr>
          <p:nvPr>
            <a:audioFile r:link="rId42"/>
            <p:extLst>
              <p:ext uri="{DAA4B4D4-6D71-4841-9C94-3DE7FCFB9230}">
                <p14:media xmlns:p14="http://schemas.microsoft.com/office/powerpoint/2010/main" r:embed="rId4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6810378" y="4431391"/>
            <a:ext cx="487362" cy="487362"/>
          </a:xfrm>
          <a:prstGeom prst="rect">
            <a:avLst/>
          </a:prstGeom>
        </p:spPr>
      </p:pic>
      <p:pic>
        <p:nvPicPr>
          <p:cNvPr id="61" name="BF006H01_HS_F006-F083-F106">
            <a:hlinkClick r:id="" action="ppaction://media"/>
          </p:cNvPr>
          <p:cNvPicPr>
            <a:picLocks noChangeAspect="1"/>
          </p:cNvPicPr>
          <p:nvPr>
            <a:audioFile r:link="rId44"/>
            <p:extLst>
              <p:ext uri="{DAA4B4D4-6D71-4841-9C94-3DE7FCFB9230}">
                <p14:media xmlns:p14="http://schemas.microsoft.com/office/powerpoint/2010/main" r:embed="rId4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096717" y="4430594"/>
            <a:ext cx="487363" cy="487362"/>
          </a:xfrm>
          <a:prstGeom prst="rect">
            <a:avLst/>
          </a:prstGeom>
        </p:spPr>
      </p:pic>
      <p:pic>
        <p:nvPicPr>
          <p:cNvPr id="62" name="BF006H01_HS_F006-F083-F017">
            <a:hlinkClick r:id="" action="ppaction://media"/>
          </p:cNvPr>
          <p:cNvPicPr>
            <a:picLocks noChangeAspect="1"/>
          </p:cNvPicPr>
          <p:nvPr>
            <a:audioFile r:link="rId46"/>
            <p:extLst>
              <p:ext uri="{DAA4B4D4-6D71-4841-9C94-3DE7FCFB9230}">
                <p14:media xmlns:p14="http://schemas.microsoft.com/office/powerpoint/2010/main" r:embed="rId45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6" y="5085329"/>
            <a:ext cx="487363" cy="487363"/>
          </a:xfrm>
          <a:prstGeom prst="rect">
            <a:avLst/>
          </a:prstGeom>
        </p:spPr>
      </p:pic>
      <p:pic>
        <p:nvPicPr>
          <p:cNvPr id="63" name="BF006H01_HS_F006-F083-F150">
            <a:hlinkClick r:id="" action="ppaction://media"/>
          </p:cNvPr>
          <p:cNvPicPr>
            <a:picLocks noChangeAspect="1"/>
          </p:cNvPicPr>
          <p:nvPr>
            <a:audioFile r:link="rId48"/>
            <p:extLst>
              <p:ext uri="{DAA4B4D4-6D71-4841-9C94-3DE7FCFB9230}">
                <p14:media xmlns:p14="http://schemas.microsoft.com/office/powerpoint/2010/main" r:embed="rId47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508103" y="5084199"/>
            <a:ext cx="487362" cy="487362"/>
          </a:xfrm>
          <a:prstGeom prst="rect">
            <a:avLst/>
          </a:prstGeom>
        </p:spPr>
      </p:pic>
      <p:pic>
        <p:nvPicPr>
          <p:cNvPr id="64" name="BF006H01_HS_F006-F083-F017">
            <a:hlinkClick r:id="" action="ppaction://media"/>
          </p:cNvPr>
          <p:cNvPicPr>
            <a:picLocks noChangeAspect="1"/>
          </p:cNvPicPr>
          <p:nvPr>
            <a:audioFile r:link="rId50"/>
            <p:extLst>
              <p:ext uri="{DAA4B4D4-6D71-4841-9C94-3DE7FCFB9230}">
                <p14:media xmlns:p14="http://schemas.microsoft.com/office/powerpoint/2010/main" r:embed="rId49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175956" y="5084198"/>
            <a:ext cx="487363" cy="487363"/>
          </a:xfrm>
          <a:prstGeom prst="rect">
            <a:avLst/>
          </a:prstGeom>
        </p:spPr>
      </p:pic>
      <p:pic>
        <p:nvPicPr>
          <p:cNvPr id="65" name="BF006H01_HS_F006-F083-F150">
            <a:hlinkClick r:id="" action="ppaction://media"/>
          </p:cNvPr>
          <p:cNvPicPr>
            <a:picLocks noChangeAspect="1"/>
          </p:cNvPicPr>
          <p:nvPr>
            <a:audioFile r:link="rId52"/>
            <p:extLst>
              <p:ext uri="{DAA4B4D4-6D71-4841-9C94-3DE7FCFB9230}">
                <p14:media xmlns:p14="http://schemas.microsoft.com/office/powerpoint/2010/main" r:embed="rId5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6803558" y="5084198"/>
            <a:ext cx="487362" cy="487363"/>
          </a:xfrm>
          <a:prstGeom prst="rect">
            <a:avLst/>
          </a:prstGeom>
        </p:spPr>
      </p:pic>
      <p:pic>
        <p:nvPicPr>
          <p:cNvPr id="66" name="BF006H01_HS_F006-F083-F150">
            <a:hlinkClick r:id="" action="ppaction://media"/>
          </p:cNvPr>
          <p:cNvPicPr>
            <a:picLocks noChangeAspect="1"/>
          </p:cNvPicPr>
          <p:nvPr>
            <a:audioFile r:link="rId54"/>
            <p:extLst>
              <p:ext uri="{DAA4B4D4-6D71-4841-9C94-3DE7FCFB9230}">
                <p14:media xmlns:p14="http://schemas.microsoft.com/office/powerpoint/2010/main" r:embed="rId5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4724" y="5084198"/>
            <a:ext cx="487363" cy="487363"/>
          </a:xfrm>
          <a:prstGeom prst="rect">
            <a:avLst/>
          </a:prstGeom>
        </p:spPr>
      </p:pic>
      <p:pic>
        <p:nvPicPr>
          <p:cNvPr id="67" name="BF006H01_HS_F006-F083-F144A">
            <a:hlinkClick r:id="" action="ppaction://media"/>
          </p:cNvPr>
          <p:cNvPicPr>
            <a:picLocks noChangeAspect="1"/>
          </p:cNvPicPr>
          <p:nvPr>
            <a:audioFile r:link="rId56"/>
            <p:extLst>
              <p:ext uri="{DAA4B4D4-6D71-4841-9C94-3DE7FCFB9230}">
                <p14:media xmlns:p14="http://schemas.microsoft.com/office/powerpoint/2010/main" r:embed="rId55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2843806" y="5737008"/>
            <a:ext cx="487362" cy="487362"/>
          </a:xfrm>
          <a:prstGeom prst="rect">
            <a:avLst/>
          </a:prstGeom>
        </p:spPr>
      </p:pic>
      <p:pic>
        <p:nvPicPr>
          <p:cNvPr id="68" name="BF006H01_HS_F006-F083-F077">
            <a:hlinkClick r:id="" action="ppaction://media"/>
          </p:cNvPr>
          <p:cNvPicPr>
            <a:picLocks noChangeAspect="1"/>
          </p:cNvPicPr>
          <p:nvPr>
            <a:audioFile r:link="rId58"/>
            <p:extLst>
              <p:ext uri="{DAA4B4D4-6D71-4841-9C94-3DE7FCFB9230}">
                <p14:media xmlns:p14="http://schemas.microsoft.com/office/powerpoint/2010/main" r:embed="rId57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5508103" y="5737007"/>
            <a:ext cx="487362" cy="487363"/>
          </a:xfrm>
          <a:prstGeom prst="rect">
            <a:avLst/>
          </a:prstGeom>
        </p:spPr>
      </p:pic>
      <p:pic>
        <p:nvPicPr>
          <p:cNvPr id="69" name="BF006H01_HS_F006-F083-F121">
            <a:hlinkClick r:id="" action="ppaction://media"/>
          </p:cNvPr>
          <p:cNvPicPr>
            <a:picLocks noChangeAspect="1"/>
          </p:cNvPicPr>
          <p:nvPr>
            <a:audioFile r:link="rId60"/>
            <p:extLst>
              <p:ext uri="{DAA4B4D4-6D71-4841-9C94-3DE7FCFB9230}">
                <p14:media xmlns:p14="http://schemas.microsoft.com/office/powerpoint/2010/main" r:embed="rId59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4175957" y="5737007"/>
            <a:ext cx="487362" cy="487363"/>
          </a:xfrm>
          <a:prstGeom prst="rect">
            <a:avLst/>
          </a:prstGeom>
        </p:spPr>
      </p:pic>
      <p:pic>
        <p:nvPicPr>
          <p:cNvPr id="70" name="BF006H01_HS_F006-F083-F077">
            <a:hlinkClick r:id="" action="ppaction://media"/>
          </p:cNvPr>
          <p:cNvPicPr>
            <a:picLocks noChangeAspect="1"/>
          </p:cNvPicPr>
          <p:nvPr>
            <a:audioFile r:link="rId62"/>
            <p:extLst>
              <p:ext uri="{DAA4B4D4-6D71-4841-9C94-3DE7FCFB9230}">
                <p14:media xmlns:p14="http://schemas.microsoft.com/office/powerpoint/2010/main" r:embed="rId61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6803558" y="5737006"/>
            <a:ext cx="487362" cy="487362"/>
          </a:xfrm>
          <a:prstGeom prst="rect">
            <a:avLst/>
          </a:prstGeom>
        </p:spPr>
      </p:pic>
      <p:pic>
        <p:nvPicPr>
          <p:cNvPr id="71" name="BF006H01_HS_F006-F083-F132">
            <a:hlinkClick r:id="" action="ppaction://media"/>
          </p:cNvPr>
          <p:cNvPicPr>
            <a:picLocks noChangeAspect="1"/>
          </p:cNvPicPr>
          <p:nvPr>
            <a:audioFile r:link="rId64"/>
            <p:extLst>
              <p:ext uri="{DAA4B4D4-6D71-4841-9C94-3DE7FCFB9230}">
                <p14:media xmlns:p14="http://schemas.microsoft.com/office/powerpoint/2010/main" r:embed="rId63"/>
              </p:ext>
            </p:extLst>
          </p:nvPr>
        </p:nvPicPr>
        <p:blipFill>
          <a:blip r:embed="rId68"/>
          <a:stretch>
            <a:fillRect/>
          </a:stretch>
        </p:blipFill>
        <p:spPr>
          <a:xfrm>
            <a:off x="8104724" y="5736859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732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4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82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256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251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5256" fill="hold"/>
                                        <p:tgtEl>
                                          <p:spTgt spid="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4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5252" fill="hold"/>
                                        <p:tgtEl>
                                          <p:spTgt spid="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5261" fill="hold"/>
                                        <p:tgtEl>
                                          <p:spTgt spid="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"/>
                </p:tgtEl>
              </p:cMediaNode>
            </p:audio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5256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525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8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5256" fill="hold"/>
                                        <p:tgtEl>
                                          <p:spTgt spid="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9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5252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5261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5256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audio>
              <p:cMediaNode vol="80000">
                <p:cTn id="7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4" dur="5256" fill="hold"/>
                                        <p:tgtEl>
                                          <p:spTgt spid="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"/>
                </p:tgtEl>
              </p:cMediaNode>
            </p:audio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251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6" dur="5252" fill="hold"/>
                                        <p:tgtEl>
                                          <p:spTgt spid="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5"/>
                </p:tgtEl>
              </p:cMediaNode>
            </p:audio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2" dur="5261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8" dur="5256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audio>
              <p:cMediaNode vol="80000">
                <p:cTn id="10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4" dur="5256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audio>
              <p:cMediaNode vol="80000">
                <p:cTn id="1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0" dur="5251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audio>
              <p:cMediaNode vol="80000">
                <p:cTn id="1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6" dur="5252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audio>
              <p:cMediaNode vol="80000">
                <p:cTn id="1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2" dur="5261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8" dur="5256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audio>
              <p:cMediaNode vol="80000">
                <p:cTn id="1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4" dur="5256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audio>
              <p:cMediaNode vol="80000">
                <p:cTn id="1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0" dur="5251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audio>
              <p:cMediaNode vol="80000">
                <p:cTn id="1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6" dur="5252" fill="hold"/>
                                        <p:tgtEl>
                                          <p:spTgt spid="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audio>
              <p:cMediaNode vol="80000">
                <p:cTn id="1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5"/>
                </p:tgtEl>
              </p:cMediaNode>
            </p:audio>
            <p:seq concurrent="1" nextAc="seek">
              <p:cTn id="15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2" dur="526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audio>
              <p:cMediaNode vol="80000">
                <p:cTn id="1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8" dur="5256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audio>
              <p:cMediaNode vol="80000">
                <p:cTn id="16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4" dur="5256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audio>
              <p:cMediaNode vol="80000">
                <p:cTn id="17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  <p:seq concurrent="1" nextAc="seek">
              <p:cTn id="176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7" fill="hold">
                      <p:stCondLst>
                        <p:cond delay="0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0" dur="5251" fill="hold"/>
                                        <p:tgtEl>
                                          <p:spTgt spid="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audio>
              <p:cMediaNode vol="80000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9"/>
                </p:tgtEl>
              </p:cMediaNode>
            </p:audio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6" dur="5252" fill="hold"/>
                                        <p:tgtEl>
                                          <p:spTgt spid="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0"/>
                </p:tgtEl>
              </p:cMediaNode>
            </p:audio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2" dur="5261" fill="hold"/>
                                        <p:tgtEl>
                                          <p:spTgt spid="7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audio>
              <p:cMediaNode vol="80000">
                <p:cTn id="1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源真ゴシック Medium"/>
        <a:ea typeface="源真ゴシック Medium"/>
        <a:cs typeface=""/>
      </a:majorFont>
      <a:minorFont>
        <a:latin typeface="源真ゴシック Regular"/>
        <a:ea typeface="源真ゴシック Regular"/>
        <a:cs typeface=""/>
      </a:minorFont>
    </a:fontScheme>
    <a:fmtScheme name="クール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2700">
          <a:solidFill>
            <a:schemeClr val="tx1"/>
          </a:solidFill>
          <a:headEnd type="none" w="med" len="med"/>
          <a:tailEnd type="none" w="med" len="med"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  <a:lnDef>
      <a:spPr>
        <a:ln w="12700">
          <a:solidFill>
            <a:schemeClr val="tx1"/>
          </a:solidFill>
          <a:headEnd type="arrow" w="med" len="med"/>
          <a:tailEnd type="arrow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7" row="4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C2C4E2A2-6C01-4795-9B1E-F5E67B92CF91}">
  <we:reference id="wa104380121" version="2.0.0.0" store="ja-JP" storeType="OMEX"/>
  <we:alternateReferences>
    <we:reference id="WA104380121" version="2.0.0.0" store="WA104380121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278496</TotalTime>
  <Words>209</Words>
  <Application>Microsoft Office PowerPoint</Application>
  <PresentationFormat>画面に合わせる (4:3)</PresentationFormat>
  <Paragraphs>101</Paragraphs>
  <Slides>6</Slides>
  <Notes>0</Notes>
  <HiddenSlides>1</HiddenSlides>
  <MMClips>218</MMClips>
  <ScaleCrop>false</ScaleCrop>
  <HeadingPairs>
    <vt:vector size="8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  <vt:variant>
        <vt:lpstr>目的別スライド ショー</vt:lpstr>
      </vt:variant>
      <vt:variant>
        <vt:i4>14</vt:i4>
      </vt:variant>
    </vt:vector>
  </HeadingPairs>
  <TitlesOfParts>
    <vt:vector size="32" baseType="lpstr">
      <vt:lpstr>ＭＳ Ｐゴシック</vt:lpstr>
      <vt:lpstr>メイリオ</vt:lpstr>
      <vt:lpstr>源真ゴシック Bold</vt:lpstr>
      <vt:lpstr>源真ゴシック Medium</vt:lpstr>
      <vt:lpstr>源真ゴシック Regular</vt:lpstr>
      <vt:lpstr>Arial</vt:lpstr>
      <vt:lpstr>Calibri</vt:lpstr>
      <vt:lpstr>Cambria Math</vt:lpstr>
      <vt:lpstr>Segoe Print</vt:lpstr>
      <vt:lpstr>Times New Roman</vt:lpstr>
      <vt:lpstr>Wingdings</vt:lpstr>
      <vt:lpstr>Office テーマ</vt:lpstr>
      <vt:lpstr>Speech samples: d-vec. &amp; Sim. (*)</vt:lpstr>
      <vt:lpstr>Speech samples: Sim. (mat) using different kernel functions</vt:lpstr>
      <vt:lpstr>Extra samples: speaker morphing (from F083 to F006)</vt:lpstr>
      <vt:lpstr>Finding similar speakers for new speaker (α=0.5)</vt:lpstr>
      <vt:lpstr>Embedding visualization</vt:lpstr>
      <vt:lpstr>Extra samples: speaker morphing (from F006 to F083)</vt:lpstr>
      <vt:lpstr>ML-based unit selection</vt:lpstr>
      <vt:lpstr>Rich Context Modeling</vt:lpstr>
      <vt:lpstr>MDL-based tree construction</vt:lpstr>
      <vt:lpstr>Initialization method</vt:lpstr>
      <vt:lpstr>ParameterGeneration</vt:lpstr>
      <vt:lpstr>GMM</vt:lpstr>
      <vt:lpstr>評価６：劣化の調査</vt:lpstr>
      <vt:lpstr>評価５： GV込みの評価</vt:lpstr>
      <vt:lpstr>評価１： 生成法の比較</vt:lpstr>
      <vt:lpstr>評価２： 選択単位の比較</vt:lpstr>
      <vt:lpstr>評価３：初期値への依存性</vt:lpstr>
      <vt:lpstr>評価４－１： 不連続性の緩和</vt:lpstr>
      <vt:lpstr>評価４－２ HMM-GV尤度</vt:lpstr>
      <vt:lpstr>評価４－３： 初期パラメータ生成法（主観）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saito201702slp</dc:title>
  <dc:creator>Yuki Saito</dc:creator>
  <cp:lastModifiedBy>ysaito</cp:lastModifiedBy>
  <cp:revision>3848</cp:revision>
  <cp:lastPrinted>2017-02-15T07:20:09Z</cp:lastPrinted>
  <dcterms:created xsi:type="dcterms:W3CDTF">2011-07-03T15:34:55Z</dcterms:created>
  <dcterms:modified xsi:type="dcterms:W3CDTF">2019-09-21T08:27:38Z</dcterms:modified>
</cp:coreProperties>
</file>