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228B22"/>
                </a:solidFill>
              </a:defRPr>
            </a:pPr>
            <a:r>
              <a:t>Q2 2024 Training Budget Analysis</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provides an overview of MediConn Solutions' financial strategy concerning staff training investments for the second quarter of 2024. It aims to align our human resource development with business growth objectives.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Strategic Allocation of Training Resources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Review of past training resource allocation trends over the last three years.</a:t>
            </a:r>
          </a:p>
          <a:p>
            <a:pPr>
              <a:spcAft>
                <a:spcPts val="600"/>
              </a:spcAft>
              <a:defRPr sz="1800">
                <a:solidFill>
                  <a:srgbClr val="404040"/>
                </a:solidFill>
              </a:defRPr>
            </a:pPr>
            <a:r>
              <a:t>Analysis of departmental resource utilization focusing on efficiency improvements.</a:t>
            </a:r>
          </a:p>
          <a:p>
            <a:pPr>
              <a:spcAft>
                <a:spcPts val="600"/>
              </a:spcAft>
              <a:defRPr sz="1800">
                <a:solidFill>
                  <a:srgbClr val="FF8C00"/>
                </a:solidFill>
              </a:defRPr>
            </a:pPr>
            <a:r>
              <a:t>Overview of the role of technology in optimizing training delivery methods.</a:t>
            </a:r>
          </a:p>
          <a:p>
            <a:pPr>
              <a:spcAft>
                <a:spcPts val="600"/>
              </a:spcAft>
              <a:defRPr sz="1800">
                <a:solidFill>
                  <a:srgbClr val="404040"/>
                </a:solidFill>
              </a:defRPr>
            </a:pPr>
            <a:r>
              <a:t>Comparison between internal and external training resource allocation.</a:t>
            </a:r>
          </a:p>
          <a:p>
            <a:pPr>
              <a:spcAft>
                <a:spcPts val="600"/>
              </a:spcAft>
              <a:defRPr sz="1800">
                <a:solidFill>
                  <a:srgbClr val="404040"/>
                </a:solidFill>
              </a:defRPr>
            </a:pPr>
            <a:r>
              <a:t>Insights into staff feedback on resource allocation effectiveness.</a:t>
            </a:r>
          </a:p>
          <a:p>
            <a:pPr>
              <a:spcAft>
                <a:spcPts val="600"/>
              </a:spcAft>
              <a:defRPr sz="1800">
                <a:solidFill>
                  <a:srgbClr val="FF8C00"/>
                </a:solidFill>
              </a:defRPr>
            </a:pPr>
            <a:r>
              <a:t>Discussion on the balance between physical and virtual training resources.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Projected Training Impact on Service Quality</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Examination of service quality metrics from previous training initiatives.</a:t>
            </a:r>
          </a:p>
          <a:p>
            <a:pPr>
              <a:spcAft>
                <a:spcPts val="600"/>
              </a:spcAft>
              <a:defRPr sz="1800">
                <a:solidFill>
                  <a:srgbClr val="404040"/>
                </a:solidFill>
              </a:defRPr>
            </a:pPr>
            <a:r>
              <a:t>Correlation analysis between training hours and patient satisfaction rates.</a:t>
            </a:r>
          </a:p>
          <a:p>
            <a:pPr>
              <a:spcAft>
                <a:spcPts val="600"/>
              </a:spcAft>
              <a:defRPr sz="1800">
                <a:solidFill>
                  <a:srgbClr val="FF8C00"/>
                </a:solidFill>
              </a:defRPr>
            </a:pPr>
            <a:r>
              <a:t>Summary of qualitative feedback from healthcare professionals post-training.</a:t>
            </a:r>
          </a:p>
          <a:p>
            <a:pPr>
              <a:spcAft>
                <a:spcPts val="600"/>
              </a:spcAft>
              <a:defRPr sz="1800">
                <a:solidFill>
                  <a:srgbClr val="404040"/>
                </a:solidFill>
              </a:defRPr>
            </a:pPr>
            <a:r>
              <a:t>Discussion on potential service quality improvements through enhanced training.</a:t>
            </a:r>
          </a:p>
          <a:p>
            <a:pPr>
              <a:spcAft>
                <a:spcPts val="600"/>
              </a:spcAft>
              <a:defRPr sz="1800">
                <a:solidFill>
                  <a:srgbClr val="404040"/>
                </a:solidFill>
              </a:defRPr>
            </a:pPr>
            <a:r>
              <a:t>Evaluation of new technological tools for training and their expected impact.</a:t>
            </a:r>
          </a:p>
          <a:p>
            <a:pPr>
              <a:spcAft>
                <a:spcPts val="600"/>
              </a:spcAft>
              <a:defRPr sz="1800">
                <a:solidFill>
                  <a:srgbClr val="FF8C00"/>
                </a:solidFill>
              </a:defRPr>
            </a:pPr>
            <a:r>
              <a:t>Forecast of service quality changes based on industry benchmarks.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Q2 2024 Training Budget Overview</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Breakdown of Q1 2024 training expenses for comparative analysis.</a:t>
            </a:r>
          </a:p>
          <a:p>
            <a:pPr>
              <a:spcAft>
                <a:spcPts val="400"/>
              </a:spcAft>
              <a:defRPr sz="1600">
                <a:solidFill>
                  <a:srgbClr val="404040"/>
                </a:solidFill>
              </a:defRPr>
            </a:pPr>
            <a:r>
              <a:t>Departmental training budgets from previous quarters as a reference.</a:t>
            </a:r>
          </a:p>
          <a:p>
            <a:pPr>
              <a:spcAft>
                <a:spcPts val="400"/>
              </a:spcAft>
              <a:defRPr sz="1600">
                <a:solidFill>
                  <a:srgbClr val="FF8C00"/>
                </a:solidFill>
              </a:defRPr>
            </a:pPr>
            <a:r>
              <a:t>Overview of budget allocation methods used in past fiscal years.</a:t>
            </a:r>
          </a:p>
          <a:p>
            <a:pPr>
              <a:spcAft>
                <a:spcPts val="400"/>
              </a:spcAft>
              <a:defRPr sz="1600">
                <a:solidFill>
                  <a:srgbClr val="404040"/>
                </a:solidFill>
              </a:defRPr>
            </a:pPr>
            <a:r>
              <a:t>Analysis of budgetary constraints and their historical impacts.</a:t>
            </a:r>
          </a:p>
          <a:p>
            <a:pPr>
              <a:spcAft>
                <a:spcPts val="400"/>
              </a:spcAft>
              <a:defRPr sz="1600">
                <a:solidFill>
                  <a:srgbClr val="404040"/>
                </a:solidFill>
              </a:defRPr>
            </a:pPr>
            <a:r>
              <a:t>Examination of budget approval processes and timelines.</a:t>
            </a:r>
          </a:p>
          <a:p>
            <a:pPr>
              <a:spcAft>
                <a:spcPts val="400"/>
              </a:spcAft>
              <a:defRPr sz="1600">
                <a:solidFill>
                  <a:srgbClr val="FF8C00"/>
                </a:solidFill>
              </a:defRPr>
            </a:pPr>
            <a:r>
              <a:t>Review of financial strategies for optimizing training investments.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Cost-Effective Training Programs Evaluation</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Assessment of ROI from past training programs across departments.</a:t>
            </a:r>
          </a:p>
          <a:p>
            <a:pPr>
              <a:spcAft>
                <a:spcPts val="400"/>
              </a:spcAft>
              <a:defRPr sz="1600">
                <a:solidFill>
                  <a:srgbClr val="404040"/>
                </a:solidFill>
              </a:defRPr>
            </a:pPr>
            <a:r>
              <a:t>Historical comparison of in-house vs outsourced training costs.</a:t>
            </a:r>
          </a:p>
          <a:p>
            <a:pPr>
              <a:spcAft>
                <a:spcPts val="400"/>
              </a:spcAft>
              <a:defRPr sz="1600">
                <a:solidFill>
                  <a:srgbClr val="FF8C00"/>
                </a:solidFill>
              </a:defRPr>
            </a:pPr>
            <a:r>
              <a:t>Exploration of alternative training methods and their cost implications.</a:t>
            </a:r>
          </a:p>
          <a:p>
            <a:pPr>
              <a:spcAft>
                <a:spcPts val="400"/>
              </a:spcAft>
              <a:defRPr sz="1600">
                <a:solidFill>
                  <a:srgbClr val="404040"/>
                </a:solidFill>
              </a:defRPr>
            </a:pPr>
            <a:r>
              <a:t>Analysis of cost-saving initiatives implemented in previous years.</a:t>
            </a:r>
          </a:p>
          <a:p>
            <a:pPr>
              <a:spcAft>
                <a:spcPts val="400"/>
              </a:spcAft>
              <a:defRPr sz="1600">
                <a:solidFill>
                  <a:srgbClr val="404040"/>
                </a:solidFill>
              </a:defRPr>
            </a:pPr>
            <a:r>
              <a:t>Review of feedback on cost-effectiveness from training participants.</a:t>
            </a:r>
          </a:p>
          <a:p>
            <a:pPr>
              <a:spcAft>
                <a:spcPts val="400"/>
              </a:spcAft>
              <a:defRPr sz="1600">
                <a:solidFill>
                  <a:srgbClr val="FF8C00"/>
                </a:solidFill>
              </a:defRPr>
            </a:pPr>
            <a:r>
              <a:t>Evaluation of partnerships with educational institutions for cost reductions.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Aligning Training with Business Objectives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Examination of alignment strategies between training programs and business goals.</a:t>
            </a:r>
          </a:p>
          <a:p>
            <a:pPr>
              <a:spcAft>
                <a:spcPts val="600"/>
              </a:spcAft>
              <a:defRPr sz="1800">
                <a:solidFill>
                  <a:srgbClr val="404040"/>
                </a:solidFill>
              </a:defRPr>
            </a:pPr>
            <a:r>
              <a:t>Review of success metrics used to measure training alignment effectiveness.</a:t>
            </a:r>
          </a:p>
          <a:p>
            <a:pPr>
              <a:spcAft>
                <a:spcPts val="600"/>
              </a:spcAft>
              <a:defRPr sz="1800">
                <a:solidFill>
                  <a:srgbClr val="FF8C00"/>
                </a:solidFill>
              </a:defRPr>
            </a:pPr>
            <a:r>
              <a:t>Historical analysis of training's role in achieving organizational milestones.</a:t>
            </a:r>
          </a:p>
          <a:p>
            <a:pPr>
              <a:spcAft>
                <a:spcPts val="600"/>
              </a:spcAft>
              <a:defRPr sz="1800">
                <a:solidFill>
                  <a:srgbClr val="404040"/>
                </a:solidFill>
              </a:defRPr>
            </a:pPr>
            <a:r>
              <a:t>Overview of leadership involvement in aligning training with strategic objectives.</a:t>
            </a:r>
          </a:p>
          <a:p>
            <a:pPr>
              <a:spcAft>
                <a:spcPts val="600"/>
              </a:spcAft>
              <a:defRPr sz="1800">
                <a:solidFill>
                  <a:srgbClr val="404040"/>
                </a:solidFill>
              </a:defRPr>
            </a:pPr>
            <a:r>
              <a:t>Discussion on future training initiatives to support company growth.</a:t>
            </a:r>
          </a:p>
          <a:p>
            <a:pPr>
              <a:spcAft>
                <a:spcPts val="600"/>
              </a:spcAft>
              <a:defRPr sz="1800">
                <a:solidFill>
                  <a:srgbClr val="FF8C00"/>
                </a:solidFill>
              </a:defRPr>
            </a:pPr>
            <a:r>
              <a:t>Insights into cross-departmental collaboration for training alignment.</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FF8C00"/>
                </a:solidFill>
              </a:defRPr>
            </a:pPr>
            <a:r>
              <a:t>The analysis indicates that strategic training investments are crucial for enhancing service capabilities. Moving forward, aligning training programs with our business objectives will be key to sustaining competitive advantage.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