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DC143C"/>
                </a:solidFill>
              </a:defRPr>
            </a:pPr>
            <a:r>
              <a:t>Q4 2024 Compliance Cost Insights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examines key financial metrics influencing Lee's Market's operational efficiency in Q4 2024. Our focus will be on understanding compliance expenditures and their impact on our overall financial health.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Operational Efficiency Metrics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/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Analyzed in-store traffic patterns showing a 12% increase in customer visits year-over-year.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Implemented a new inventory management system reducing stockouts by 15% in Q4.</a:t>
            </a:r>
          </a:p>
          <a:p>
            <a:pPr>
              <a:spcAft>
                <a:spcPts val="400"/>
              </a:spcAft>
              <a:defRPr sz="1600">
                <a:solidFill>
                  <a:srgbClr val="FFD700"/>
                </a:solidFill>
              </a:defRPr>
            </a:pPr>
            <a:r>
              <a:t>Expanded store hours in urban locations, resulting in a 9% rise in evening sales.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Completed staff training programs on customer service, enhancing satisfaction scores by 3%.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Launched a pilot project for self-checkout kiosks in 10 locations, aimed at reducing checkout time.</a:t>
            </a:r>
          </a:p>
          <a:p>
            <a:pPr>
              <a:spcAft>
                <a:spcPts val="400"/>
              </a:spcAft>
              <a:defRPr sz="1600">
                <a:solidFill>
                  <a:srgbClr val="FFD700"/>
                </a:solidFill>
              </a:defRPr>
            </a:pPr>
            <a:r>
              <a:t>Enhanced supply chain logistics, leading to a 10% improvement in delivery times for online orders.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Rolled out a new loyalty program increasing repeat purchases by 20% in pilot markets.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Financial Impact of Compliance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Evaluated cost-benefit analysis of eco-friendly packaging, noting a 5% reduction in waste management costs.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Assessed impact of data protection measures on IT budget, with a 7% increase in cybersecurity investments.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Reviewed supplier diversity initiatives, showing increased vendor partnerships by 10% in Q4.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Monitored financial outcomes of enhanced employee training programs, improving productivity by 8%.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Analyzed effects of new labor regulations on staffing flexibility, with minimal change in overtime hours.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Considered long-term financial implications of adopting electric delivery vehicles for urban areas.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Projected future savings from energy efficiency upgrades across stores, anticipating a 10% reduction in utility expenses.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Q4 Compliance Costs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Explored historical compliance trends, noting a 15% annual increase over the past three years.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Examined industry benchmarks for compliance expenditures, identifying a 20% variance across similar retailers.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Reviewed regional differences in regulatory requirements likely impacting overall compliance strategies.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Assessed the impact of compliance training programs on employee knowledge retention rates.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Investigated the role of technology in streamlining compliance reporting processes for the finance department.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Analyzed customer feedback on compliance-related transparency initiatives, with a 5% increase in trust scores.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Considered future regulatory changes that may affect compliance strategies in 2025 and beyond.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800"/>
              </a:spcAft>
              <a:defRPr sz="1800" b="1">
                <a:solidFill>
                  <a:srgbClr val="FFD700"/>
                </a:solidFill>
              </a:defRPr>
            </a:pPr>
            <a:r>
              <a:t>In summary, understanding compliance costs is crucial for optimizing our financial performance. Moving forward, we recommend a detailed review of compliance strategies to enhance cost-effectiveness in future quarters.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