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main topics that will be covered in the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Explain the definition and significance of employee engagement.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current engagement levels and how they compare to industry standards.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Highlight the benefits of having engaged employees.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Present strategies that can help improve employee engagement at Great Pasta.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step-by-step plan for implementing the strategies.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how success will be measured post-implementation.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key points and outline the immediate next steps.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Transforming Employee Engagement at Great Pasta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company and its long-standing history.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Proposed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Regular feedback and recognition programs.</a:t>
            </a:r>
          </a:p>
          <a:p>
            <a:r>
              <a:t>Opportunities for professional development.</a:t>
            </a:r>
          </a:p>
          <a:p>
            <a:r>
              <a:t>Fostering a culture of inclusivity and collaboration.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5: Implementation Plan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Steps to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Phase 1: Conduct follow-up surveys.</a:t>
            </a:r>
          </a:p>
          <a:p>
            <a:r>
              <a:t>Phase 2: Develop training programs for managers.</a:t>
            </a:r>
          </a:p>
          <a:p>
            <a:r>
              <a:t>Phase 3: Launch employee recognition campaigns.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6: Measuring Success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Key Performance Indicators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Engagement survey results.</a:t>
            </a:r>
          </a:p>
          <a:p>
            <a:r>
              <a:t>Employee turnover rates.</a:t>
            </a:r>
          </a:p>
          <a:p>
            <a:r>
              <a:t>Productivity metrics.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7: Conclusion &amp; 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 &amp;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Engagement is vital for Great Pasta's success.</a:t>
            </a:r>
          </a:p>
          <a:p>
            <a:r>
              <a:t>Implementing strategies can enhance employee morale and productivity.</a:t>
            </a:r>
          </a:p>
          <a:p>
            <a:r>
              <a:t>Next steps include finalizing the implementation timeline and assigning responsibilities.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1. Introduction to Employee Engagement</a:t>
            </a:r>
          </a:p>
          <a:p>
            <a:r>
              <a:t>2. Current Engagement Levels</a:t>
            </a:r>
          </a:p>
          <a:p>
            <a:r>
              <a:t>3. Importance of Employee Engagement</a:t>
            </a:r>
          </a:p>
          <a:p>
            <a:r>
              <a:t>4. Strategies for Improvement</a:t>
            </a:r>
          </a:p>
          <a:p>
            <a:r>
              <a:t>5. Implementation Plan</a:t>
            </a:r>
          </a:p>
          <a:p>
            <a:r>
              <a:t>6. Measuring Success</a:t>
            </a:r>
          </a:p>
          <a:p>
            <a:r>
              <a:t>7. Conclusion &amp; Next 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1: Introduction to Employee Engagement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What is Employee Engagement?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The emotional commitment an employee has to their organization.</a:t>
            </a:r>
          </a:p>
          <a:p>
            <a:r>
              <a:t>Engaged employees are more productive and contribute positively to company culture.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2: Current Engagement Levels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Current State of Engagement at Great Pasta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Recent survey shows only 65% of employees feel engaged.</a:t>
            </a:r>
          </a:p>
          <a:p>
            <a:r>
              <a:t>Comparative analysis with industry average of 78%.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3: Importance of Employee Engagement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Why Engagement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Direct correlation between engagement and productivity.</a:t>
            </a:r>
          </a:p>
          <a:p>
            <a:r>
              <a:t>Higher retention rates lead to reduced hiring costs.</a:t>
            </a:r>
          </a:p>
          <a:p>
            <a:r>
              <a:t>Engaged employees can improve customer satisfaction.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4: Strategies for Improvement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