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0070C0"/>
                </a:solidFill>
              </a:defRPr>
            </a:pPr>
            <a:r>
              <a:t>Optimizing Facility Operations for 2024</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explores key factors impacting facility operations at Lee's Market, focusing on cost optimization for the upcoming year. Our goal is to enhance efficiency and maintain high standards across our locations.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Strategic Facility Management Initiatives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Implemented a cross-functional team to enhance customer experience in stores, focusing on layout improvements.</a:t>
            </a:r>
          </a:p>
          <a:p>
            <a:pPr>
              <a:spcAft>
                <a:spcPts val="600"/>
              </a:spcAft>
              <a:defRPr sz="1800">
                <a:solidFill>
                  <a:srgbClr val="404040"/>
                </a:solidFill>
              </a:defRPr>
            </a:pPr>
            <a:r>
              <a:t>Introduced a new digital signage program to streamline promotional displays, improving customer engagement by 15%.</a:t>
            </a:r>
          </a:p>
          <a:p>
            <a:pPr>
              <a:spcAft>
                <a:spcPts val="600"/>
              </a:spcAft>
              <a:defRPr sz="1800">
                <a:solidFill>
                  <a:srgbClr val="FFC000"/>
                </a:solidFill>
              </a:defRPr>
            </a:pPr>
            <a:r>
              <a:t>Developed a partnership with local suppliers to enhance product freshness and reduce transportation emissions.</a:t>
            </a:r>
          </a:p>
          <a:p>
            <a:pPr>
              <a:spcAft>
                <a:spcPts val="600"/>
              </a:spcAft>
              <a:defRPr sz="1800">
                <a:solidFill>
                  <a:srgbClr val="404040"/>
                </a:solidFill>
              </a:defRPr>
            </a:pPr>
            <a:r>
              <a:t>Launched a staff training program on emergency preparedness to improve response times by 20% in store incidents.</a:t>
            </a:r>
          </a:p>
          <a:p>
            <a:pPr>
              <a:spcAft>
                <a:spcPts val="600"/>
              </a:spcAft>
              <a:defRPr sz="1800">
                <a:solidFill>
                  <a:srgbClr val="404040"/>
                </a:solidFill>
              </a:defRPr>
            </a:pPr>
            <a:r>
              <a:t>Invested in advanced inventory management systems to optimize stock levels and reduce waste.</a:t>
            </a:r>
          </a:p>
          <a:p>
            <a:pPr>
              <a:spcAft>
                <a:spcPts val="600"/>
              </a:spcAft>
              <a:defRPr sz="1800">
                <a:solidFill>
                  <a:srgbClr val="FFC000"/>
                </a:solidFill>
              </a:defRPr>
            </a:pPr>
            <a:r>
              <a:t>Established a quarterly review process to assess store layout efficiency and customer flow patterns.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Innovations in Retail Space Utilization</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Conducted a spatial analysis study to improve shelf placement and maximize product visibility without additional square footage.</a:t>
            </a:r>
          </a:p>
          <a:p>
            <a:pPr>
              <a:spcAft>
                <a:spcPts val="600"/>
              </a:spcAft>
              <a:defRPr sz="1800">
                <a:solidFill>
                  <a:srgbClr val="404040"/>
                </a:solidFill>
              </a:defRPr>
            </a:pPr>
            <a:r>
              <a:t>Leveraged augmented reality (AR) for virtual store tours, increasing online engagement by 25%.</a:t>
            </a:r>
          </a:p>
          <a:p>
            <a:pPr>
              <a:spcAft>
                <a:spcPts val="600"/>
              </a:spcAft>
              <a:defRPr sz="1800">
                <a:solidFill>
                  <a:srgbClr val="FFC000"/>
                </a:solidFill>
              </a:defRPr>
            </a:pPr>
            <a:r>
              <a:t>Implemented flexible shelving systems to adapt to seasonal product changes and promotions.</a:t>
            </a:r>
          </a:p>
          <a:p>
            <a:pPr>
              <a:spcAft>
                <a:spcPts val="600"/>
              </a:spcAft>
              <a:defRPr sz="1800">
                <a:solidFill>
                  <a:srgbClr val="404040"/>
                </a:solidFill>
              </a:defRPr>
            </a:pPr>
            <a:r>
              <a:t>Initiated a pilot program for pop-up stores in urban areas, testing market demand without long-term commitments.</a:t>
            </a:r>
          </a:p>
          <a:p>
            <a:pPr>
              <a:spcAft>
                <a:spcPts val="600"/>
              </a:spcAft>
              <a:defRPr sz="1800">
                <a:solidFill>
                  <a:srgbClr val="404040"/>
                </a:solidFill>
              </a:defRPr>
            </a:pPr>
            <a:r>
              <a:t>Designed a mobile app feature allowing customers to navigate stores more efficiently, enhancing the shopping experience.</a:t>
            </a:r>
          </a:p>
          <a:p>
            <a:pPr>
              <a:spcAft>
                <a:spcPts val="600"/>
              </a:spcAft>
              <a:defRPr sz="1800">
                <a:solidFill>
                  <a:srgbClr val="FFC000"/>
                </a:solidFill>
              </a:defRPr>
            </a:pPr>
            <a:r>
              <a:t>Rolled out a community engagement initiative using store space for local events, boosting foot traffic by 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Annual Facility Maintenance Cost Projections</a:t>
            </a:r>
          </a:p>
        </p:txBody>
      </p:sp>
      <p:sp>
        <p:nvSpPr>
          <p:cNvPr id="3" name="Content Placeholder 2"/>
          <p:cNvSpPr>
            <a:spLocks noGrp="1"/>
          </p:cNvSpPr>
          <p:nvPr>
            <p:ph idx="1"/>
          </p:nvPr>
        </p:nvSpPr>
        <p:spPr>
          <a:xfrm>
            <a:off x="457200" y="1818167"/>
            <a:ext cx="4114800" cy="3657600"/>
          </a:xfrm>
        </p:spPr>
        <p:txBody>
          <a:bodyPr>
            <a:normAutofit fontScale="85000" lnSpcReduction="10000"/>
          </a:bodyPr>
          <a:lstStyle/>
          <a:p>
            <a:endParaRPr dirty="0"/>
          </a:p>
          <a:p>
            <a:pPr>
              <a:spcAft>
                <a:spcPts val="400"/>
              </a:spcAft>
              <a:defRPr sz="1600">
                <a:solidFill>
                  <a:srgbClr val="404040"/>
                </a:solidFill>
              </a:defRPr>
            </a:pPr>
            <a:r>
              <a:rPr dirty="0"/>
              <a:t>Reviewed historical maintenance data to identify trends in service requests and response times.</a:t>
            </a:r>
          </a:p>
          <a:p>
            <a:pPr>
              <a:spcAft>
                <a:spcPts val="400"/>
              </a:spcAft>
              <a:defRPr sz="1600">
                <a:solidFill>
                  <a:srgbClr val="404040"/>
                </a:solidFill>
              </a:defRPr>
            </a:pPr>
            <a:r>
              <a:rPr dirty="0"/>
              <a:t>Analyzed vendor performance metrics from 2023 to improve contractor selection processes.</a:t>
            </a:r>
          </a:p>
          <a:p>
            <a:pPr>
              <a:spcAft>
                <a:spcPts val="400"/>
              </a:spcAft>
              <a:defRPr sz="1600">
                <a:solidFill>
                  <a:srgbClr val="FFC000"/>
                </a:solidFill>
              </a:defRPr>
            </a:pPr>
            <a:r>
              <a:rPr dirty="0"/>
              <a:t>Explored the impact of weather patterns on store maintenance needs over the past decade.</a:t>
            </a:r>
          </a:p>
          <a:p>
            <a:pPr>
              <a:spcAft>
                <a:spcPts val="400"/>
              </a:spcAft>
              <a:defRPr sz="1600">
                <a:solidFill>
                  <a:srgbClr val="404040"/>
                </a:solidFill>
              </a:defRPr>
            </a:pPr>
            <a:r>
              <a:rPr dirty="0"/>
              <a:t>Conducted a comparative analysis of maintenance practices across the retail industry.</a:t>
            </a:r>
          </a:p>
          <a:p>
            <a:pPr>
              <a:spcAft>
                <a:spcPts val="400"/>
              </a:spcAft>
              <a:defRPr sz="1600">
                <a:solidFill>
                  <a:srgbClr val="404040"/>
                </a:solidFill>
              </a:defRPr>
            </a:pPr>
            <a:r>
              <a:rPr dirty="0"/>
              <a:t>Assessed the effectiveness of preventative maintenance schedules implemented in 2022.</a:t>
            </a:r>
          </a:p>
          <a:p>
            <a:pPr>
              <a:spcAft>
                <a:spcPts val="400"/>
              </a:spcAft>
              <a:defRPr sz="1600">
                <a:solidFill>
                  <a:srgbClr val="FFC000"/>
                </a:solidFill>
              </a:defRPr>
            </a:pPr>
            <a:r>
              <a:rPr dirty="0"/>
              <a:t>Evaluated the cost-benefit of using biodegradable cleaning supplies across all facilities.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Sustainability and Cost-Effective Practices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Introduced energy-efficient lighting in all stores, reducing electricity usage by 30% annually.</a:t>
            </a:r>
          </a:p>
          <a:p>
            <a:pPr>
              <a:spcAft>
                <a:spcPts val="600"/>
              </a:spcAft>
              <a:defRPr sz="1800">
                <a:solidFill>
                  <a:srgbClr val="404040"/>
                </a:solidFill>
              </a:defRPr>
            </a:pPr>
            <a:r>
              <a:t>Partnered with a recycling firm to manage waste more sustainably, diverting 40% of waste from landfills.</a:t>
            </a:r>
          </a:p>
          <a:p>
            <a:pPr>
              <a:spcAft>
                <a:spcPts val="600"/>
              </a:spcAft>
              <a:defRPr sz="1800">
                <a:solidFill>
                  <a:srgbClr val="FFC000"/>
                </a:solidFill>
              </a:defRPr>
            </a:pPr>
            <a:r>
              <a:t>Piloted a rainwater harvesting system at select locations, lowering water utility costs.</a:t>
            </a:r>
          </a:p>
          <a:p>
            <a:pPr>
              <a:spcAft>
                <a:spcPts val="600"/>
              </a:spcAft>
              <a:defRPr sz="1800">
                <a:solidFill>
                  <a:srgbClr val="404040"/>
                </a:solidFill>
              </a:defRPr>
            </a:pPr>
            <a:r>
              <a:t>Implemented a green building certification program for new store constructions, enhancing brand sustainability.</a:t>
            </a:r>
          </a:p>
          <a:p>
            <a:pPr>
              <a:spcAft>
                <a:spcPts val="600"/>
              </a:spcAft>
              <a:defRPr sz="1800">
                <a:solidFill>
                  <a:srgbClr val="404040"/>
                </a:solidFill>
              </a:defRPr>
            </a:pPr>
            <a:r>
              <a:t>Launched a reusable bag initiative, decreasing plastic bag usage by 20% across all stores.</a:t>
            </a:r>
          </a:p>
          <a:p>
            <a:pPr>
              <a:spcAft>
                <a:spcPts val="600"/>
              </a:spcAft>
              <a:defRPr sz="1800">
                <a:solidFill>
                  <a:srgbClr val="FFC000"/>
                </a:solidFill>
              </a:defRPr>
            </a:pPr>
            <a:r>
              <a:t>Commenced a staff education program on sustainable practices, encouraging eco-friendly workplace habits.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C000"/>
                </a:solidFill>
              </a:defRPr>
            </a:pPr>
            <a:r>
              <a:t>By understanding these strategic factors, we can effectively manage our facilities and control costs in 2024. Next steps include implementing recommended practices to support our growth and operational goals.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461</Words>
  <Application>Microsoft Macintosh PowerPoint</Application>
  <PresentationFormat>On-screen Show (4:3)</PresentationFormat>
  <Paragraphs>39</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Optimizing Facility Operations for 2024</vt:lpstr>
      <vt:lpstr>Introduction</vt:lpstr>
      <vt:lpstr>Strategic Facility Management Initiatives</vt:lpstr>
      <vt:lpstr>Innovations in Retail Space Utilization</vt:lpstr>
      <vt:lpstr>Annual Facility Maintenance Cost Projections</vt:lpstr>
      <vt:lpstr>Sustainability and Cost-Effective Practices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2025-08-15T22:09:50Z</dcterms:modified>
  <cp:category/>
</cp:coreProperties>
</file>