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3"/>
    <p:restoredTop sz="97030"/>
  </p:normalViewPr>
  <p:slideViewPr>
    <p:cSldViewPr snapToGrid="0">
      <p:cViewPr varScale="1">
        <p:scale>
          <a:sx n="155" d="100"/>
          <a:sy n="155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B5ADA-DE2F-9F25-95A5-0F42EABD76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29E6E1-8383-F7FB-C1AD-FCCFEF9F80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1179E-9358-9546-B29F-41FD8CA7C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10297-FA8D-C3C7-F902-883E749C3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2B9B0-35C7-0D0E-0581-C2B564751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14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19DDA-B6E2-8863-34FF-80727012F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91D584-93C6-137E-E460-DD961066C0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A4DFD-1D98-FEFF-DE3F-76BBF7E22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64DE6-6F4D-C1B1-A971-ADACF535E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3E7EA-3511-F59F-82E8-B8122F3A1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02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880BE4-CD70-0A86-75B9-333AF87358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E50BA2-C8BF-C918-46BF-A350187C4F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75E5E-F289-9E07-D04C-AB0BFD99F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CF946-06C7-CD16-FA92-BB01C9755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B49F2-5CA0-5849-C9CB-A7F7384C8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6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A2E18-9783-5CFE-A81D-98C146F76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4834E-24AF-96B7-66D9-C9566C48C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54E9F-D0D7-FA0E-C4EE-464ADF9FC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F9131-7D75-DAB9-028F-7CA27A17D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6E0DE-A293-FA10-552D-C0D36EE74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99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8F12A-1514-BE93-492A-5FA24BB49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97AD73-46F9-0E85-79F8-BF7275FC29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499AA-41DD-7541-1309-B16FB400C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F70E9-EFD5-79AA-9B61-121750FCA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94DDD-A365-4B34-2E0B-AF716CFA5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813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65804-6C6E-11EA-8C03-878977E50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00E2C-0E78-CBA4-6364-24A8D0E03B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260C84-D629-12F5-9275-91B2B24EE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1CB177-1EC5-3A6A-C917-3E886CCBE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0B5EF1-B8FE-782F-31B0-62E9CB351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E217AE-2789-B79B-CEA8-D8E9AE271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9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9BA3D-D8C0-5B1E-001B-EC1F2B26E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DC0A6-6132-9743-0549-08FB00344C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0B9597-BD81-3BA5-28B1-5DD5FF320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43A69-B9F0-496F-54D5-57CF84802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041D0-6F84-0354-388C-0821864CDE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CF03B1-D854-EA38-244B-B3D93A1DF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919523-8D03-9597-70F9-4FC36FE2D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5909BD-23E2-4336-FF44-9465EFB5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3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FE59B-5A40-2613-0EB0-6255D412F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3E8D23-EED0-8C10-4C73-C48FC1487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A90481-C39D-5BEB-F6AD-84F80FE4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3E632C-1C3D-BAE7-2AE6-4D832BE47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5CF2AF-8D0C-2E06-4E9D-A4C6F92A9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DB90F-2CEB-E2D9-D02E-D69366D1A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CB0312-37A3-959D-9DB7-AD90FD9C0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7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CE982-5062-BBF6-5BCF-4076668F8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DD8FD-B879-8B42-14E5-EDB8974EE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0F7894-A357-554C-67F5-4563AF823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4C1A53-5CF2-3988-1F25-574A75C32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C39B49-F24B-A482-3075-2FB19A015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48C8B4-89B8-23B6-011F-ABB637C26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28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5138C-E77D-DEBB-FA1A-E65628583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AADE78-5F04-BDB2-FED5-20C51377B9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28D6A-95B8-3003-D5C2-3AD798676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88DB58-7335-4F56-370B-54A9DC9C8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AFB1E-A12E-2D5B-9254-FD3A60FDD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31B28E-C530-FDFE-7088-0FA7011D9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744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E99F04-097F-D019-9327-3B84DB48D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73DBC9-1035-D058-FE82-E55679D49C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1DA70-A9FC-C915-BD32-7239CCA210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2C8B1-0773-AA4C-9588-7DAD65FC80B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14259-7A61-97E8-8074-7748C4D3F9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B8F47-7C4F-CC51-B3B7-495F20AD5A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93029-9E6F-C941-B4E0-69AE50A66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8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motiondreamer.github.io/motiondreamer-pag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1D019-4AE2-E3BA-1A63-F4BEEA04B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Supplementary</a:t>
            </a:r>
            <a:r>
              <a:rPr lang="zh-CN" altLang="en-US" dirty="0"/>
              <a:t> </a:t>
            </a:r>
            <a:r>
              <a:rPr lang="en-US" altLang="zh-CN" dirty="0"/>
              <a:t>Materials</a:t>
            </a:r>
            <a:r>
              <a:rPr lang="zh-CN" altLang="en-US" dirty="0"/>
              <a:t> </a:t>
            </a:r>
            <a:r>
              <a:rPr lang="en-US" altLang="zh-CN" dirty="0"/>
              <a:t>Guide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8A074-A8E4-1923-3022-46FF8F7767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Implementation</a:t>
            </a:r>
            <a:r>
              <a:rPr lang="zh-CN" altLang="en-US" dirty="0"/>
              <a:t> </a:t>
            </a:r>
            <a:r>
              <a:rPr lang="en-US" altLang="zh-CN" dirty="0"/>
              <a:t>details,</a:t>
            </a:r>
            <a:r>
              <a:rPr lang="zh-CN" altLang="en-US" dirty="0"/>
              <a:t> </a:t>
            </a:r>
            <a:r>
              <a:rPr lang="en-US" altLang="zh-CN" dirty="0"/>
              <a:t>supplementary</a:t>
            </a:r>
            <a:r>
              <a:rPr lang="zh-CN" altLang="en-US" dirty="0"/>
              <a:t> </a:t>
            </a:r>
            <a:r>
              <a:rPr lang="en-US" altLang="zh-CN" dirty="0"/>
              <a:t>ablation</a:t>
            </a:r>
            <a:r>
              <a:rPr lang="zh-CN" altLang="en-US" dirty="0"/>
              <a:t> </a:t>
            </a:r>
            <a:r>
              <a:rPr lang="en-US" altLang="zh-CN" dirty="0"/>
              <a:t>studies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limitations</a:t>
            </a:r>
            <a:r>
              <a:rPr lang="zh-CN" altLang="en-US" dirty="0"/>
              <a:t> </a:t>
            </a:r>
            <a:r>
              <a:rPr lang="en-US" altLang="zh-CN" dirty="0"/>
              <a:t>discussion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presented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b="1" dirty="0"/>
              <a:t>Appendix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paper.</a:t>
            </a:r>
            <a:endParaRPr lang="en-CA" altLang="zh-CN" dirty="0"/>
          </a:p>
          <a:p>
            <a:r>
              <a:rPr lang="en-US" altLang="zh-CN" dirty="0"/>
              <a:t>Due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size</a:t>
            </a:r>
            <a:r>
              <a:rPr lang="zh-CN" altLang="en-US" dirty="0"/>
              <a:t> </a:t>
            </a:r>
            <a:r>
              <a:rPr lang="en-US" altLang="zh-CN" dirty="0"/>
              <a:t>limit,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present</a:t>
            </a:r>
            <a:r>
              <a:rPr lang="zh-CN" altLang="en-US" dirty="0"/>
              <a:t> </a:t>
            </a:r>
            <a:r>
              <a:rPr lang="en-US" altLang="zh-CN" dirty="0"/>
              <a:t>all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video</a:t>
            </a:r>
            <a:r>
              <a:rPr lang="zh-CN" altLang="en-US" dirty="0"/>
              <a:t> </a:t>
            </a:r>
            <a:r>
              <a:rPr lang="en-US" altLang="zh-CN" dirty="0"/>
              <a:t>demos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anonymous</a:t>
            </a:r>
            <a:r>
              <a:rPr lang="zh-CN" altLang="en-US" dirty="0"/>
              <a:t> </a:t>
            </a:r>
            <a:r>
              <a:rPr lang="en-US" altLang="zh-CN" dirty="0">
                <a:hlinkClick r:id="rId2"/>
              </a:rPr>
              <a:t>project</a:t>
            </a:r>
            <a:r>
              <a:rPr lang="zh-CN" altLang="en-US" dirty="0">
                <a:hlinkClick r:id="rId2"/>
              </a:rPr>
              <a:t> </a:t>
            </a:r>
            <a:r>
              <a:rPr lang="en-US" altLang="zh-CN" dirty="0">
                <a:hlinkClick r:id="rId2"/>
              </a:rPr>
              <a:t>page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CA" altLang="zh-CN" dirty="0"/>
              <a:t>https://</a:t>
            </a:r>
            <a:r>
              <a:rPr lang="en-CA" altLang="zh-CN" dirty="0" err="1"/>
              <a:t>motiondreamer.github.io</a:t>
            </a:r>
            <a:r>
              <a:rPr lang="en-CA" altLang="zh-CN" dirty="0"/>
              <a:t>/</a:t>
            </a:r>
            <a:r>
              <a:rPr lang="en-CA" altLang="zh-CN" dirty="0" err="1"/>
              <a:t>motiondreamer</a:t>
            </a:r>
            <a:r>
              <a:rPr lang="en-CA" altLang="zh-CN" dirty="0"/>
              <a:t>-page/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352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 2013 - 2022</vt:lpstr>
      <vt:lpstr>Supplementary Materials Guide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Materials Guide</dc:title>
  <dc:creator>Yilin Wang</dc:creator>
  <cp:lastModifiedBy>Yilin Wang</cp:lastModifiedBy>
  <cp:revision>2</cp:revision>
  <dcterms:created xsi:type="dcterms:W3CDTF">2024-10-02T09:51:01Z</dcterms:created>
  <dcterms:modified xsi:type="dcterms:W3CDTF">2024-10-02T09:53:52Z</dcterms:modified>
</cp:coreProperties>
</file>