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</p:sldIdLst>
  <p:sldSz cx="8961438" cy="5211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D5"/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0180" y="852944"/>
            <a:ext cx="6721079" cy="181446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0180" y="2737382"/>
            <a:ext cx="6721079" cy="1258303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2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3029" y="277478"/>
            <a:ext cx="1932310" cy="4416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6099" y="277478"/>
            <a:ext cx="5684912" cy="441672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8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32" y="1299322"/>
            <a:ext cx="7729240" cy="2167948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432" y="3487780"/>
            <a:ext cx="7729240" cy="1140073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0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6099" y="1387390"/>
            <a:ext cx="3808611" cy="3306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6728" y="1387390"/>
            <a:ext cx="3808611" cy="33068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66" y="277478"/>
            <a:ext cx="7729240" cy="10073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66" y="1277606"/>
            <a:ext cx="3791108" cy="626135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66" y="1903741"/>
            <a:ext cx="3791108" cy="2800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36728" y="1277606"/>
            <a:ext cx="3809778" cy="626135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36728" y="1903741"/>
            <a:ext cx="3809778" cy="280011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1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92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66" y="347451"/>
            <a:ext cx="2890297" cy="1216078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778" y="750398"/>
            <a:ext cx="4536728" cy="3703730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66" y="1563529"/>
            <a:ext cx="2890297" cy="289663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8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66" y="347451"/>
            <a:ext cx="2890297" cy="1216078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09778" y="750398"/>
            <a:ext cx="4536728" cy="3703730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66" y="1563529"/>
            <a:ext cx="2890297" cy="289663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2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6099" y="277478"/>
            <a:ext cx="7729240" cy="1007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099" y="1387390"/>
            <a:ext cx="7729240" cy="3306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6099" y="4830533"/>
            <a:ext cx="2016324" cy="277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5F712-FDAE-413E-AD6E-76EF2676B756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8477" y="4830533"/>
            <a:ext cx="3024485" cy="277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9015" y="4830533"/>
            <a:ext cx="2016324" cy="277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40D0-BC9B-41FE-A4F8-0EBC2337D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1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3.png"/><Relationship Id="rId26" Type="http://schemas.openxmlformats.org/officeDocument/2006/relationships/image" Target="../media/image11.png"/><Relationship Id="rId3" Type="http://schemas.openxmlformats.org/officeDocument/2006/relationships/tags" Target="../tags/tag3.xml"/><Relationship Id="rId21" Type="http://schemas.openxmlformats.org/officeDocument/2006/relationships/image" Target="../media/image6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2.png"/><Relationship Id="rId25" Type="http://schemas.openxmlformats.org/officeDocument/2006/relationships/image" Target="../media/image10.png"/><Relationship Id="rId2" Type="http://schemas.openxmlformats.org/officeDocument/2006/relationships/tags" Target="../tags/tag2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9.png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8.png"/><Relationship Id="rId10" Type="http://schemas.openxmlformats.org/officeDocument/2006/relationships/tags" Target="../tags/tag10.xml"/><Relationship Id="rId19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02122BA-D7B2-4C30-8329-17517600FD62}"/>
              </a:ext>
            </a:extLst>
          </p:cNvPr>
          <p:cNvSpPr/>
          <p:nvPr/>
        </p:nvSpPr>
        <p:spPr>
          <a:xfrm>
            <a:off x="1144957" y="1005889"/>
            <a:ext cx="478971" cy="1663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1091B4A-0AC6-4CF0-B9E3-E9DA89DC85A1}"/>
              </a:ext>
            </a:extLst>
          </p:cNvPr>
          <p:cNvSpPr/>
          <p:nvPr/>
        </p:nvSpPr>
        <p:spPr>
          <a:xfrm>
            <a:off x="2211757" y="574809"/>
            <a:ext cx="478971" cy="25385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35F218-AE8C-4F71-9A48-B2D3473B6093}"/>
              </a:ext>
            </a:extLst>
          </p:cNvPr>
          <p:cNvSpPr/>
          <p:nvPr/>
        </p:nvSpPr>
        <p:spPr>
          <a:xfrm>
            <a:off x="3269848" y="574809"/>
            <a:ext cx="478971" cy="25385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4F60B0F-AFFC-47D7-B1E6-1576222B7D61}"/>
              </a:ext>
            </a:extLst>
          </p:cNvPr>
          <p:cNvSpPr/>
          <p:nvPr/>
        </p:nvSpPr>
        <p:spPr>
          <a:xfrm>
            <a:off x="4393257" y="574809"/>
            <a:ext cx="478971" cy="25385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C35580A-37FF-4A13-AA8F-A175CCDFDC51}"/>
              </a:ext>
            </a:extLst>
          </p:cNvPr>
          <p:cNvSpPr/>
          <p:nvPr/>
        </p:nvSpPr>
        <p:spPr>
          <a:xfrm>
            <a:off x="6113200" y="574808"/>
            <a:ext cx="478971" cy="25385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6771DE6-01E6-42D6-A568-C7B08BC946CF}"/>
              </a:ext>
            </a:extLst>
          </p:cNvPr>
          <p:cNvSpPr/>
          <p:nvPr/>
        </p:nvSpPr>
        <p:spPr>
          <a:xfrm>
            <a:off x="7236609" y="1226870"/>
            <a:ext cx="478971" cy="12605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E40050-083E-40BD-80E0-221C1AC7F67C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1623928" y="1837556"/>
            <a:ext cx="587829" cy="6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FADE74-5CF7-4DBD-8423-DD1A77185810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2690726" y="1844082"/>
            <a:ext cx="579120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20AF1C-4DC6-410A-91B8-28C34CBFA81F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3748817" y="1844082"/>
            <a:ext cx="644438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DAD578-47C1-4CAF-8F3F-843EBAE851B6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4872226" y="1837557"/>
            <a:ext cx="487678" cy="652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85824F-2041-47E4-B8F3-048C2C237419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5577618" y="1844081"/>
            <a:ext cx="535580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54B4B05C-BAD8-4D33-A04F-D365B7E3229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757" y="3208061"/>
            <a:ext cx="529067" cy="3178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CF758F-B47D-44B4-8ED1-077D60C3BEB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848" y="3208062"/>
            <a:ext cx="529067" cy="31786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43B89E9-E9BD-48E2-8CD3-C7A373195CF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257" y="3208062"/>
            <a:ext cx="529067" cy="31786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CC6D89B-697C-404D-BF06-2D380B957E6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248" y="3212274"/>
            <a:ext cx="1405866" cy="31786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2C7F347-CA03-4AD3-A487-AEF41A19C87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21" y="1388115"/>
            <a:ext cx="283733" cy="32213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A922E4B-5FEB-4030-A0CA-31529FE5088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057" y="1388115"/>
            <a:ext cx="283733" cy="3221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080DE30-BD93-48A4-B235-CCE39351D3D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791" y="1380017"/>
            <a:ext cx="283733" cy="32213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8A09215-565D-49BE-8AC3-2FE45EA3C72E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613" y="2753410"/>
            <a:ext cx="149333" cy="253867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ED9DDBA-391B-4E3A-B9D8-59DF17FE3BDB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6592169" y="1844083"/>
            <a:ext cx="644438" cy="130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F01E78C1-E788-40AE-AEE5-5DABCC580FB5}"/>
              </a:ext>
            </a:extLst>
          </p:cNvPr>
          <p:cNvSpPr/>
          <p:nvPr/>
        </p:nvSpPr>
        <p:spPr>
          <a:xfrm>
            <a:off x="1932494" y="3818762"/>
            <a:ext cx="4831917" cy="5107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C43EECE6-5BA3-44C0-AB0E-4BBB791836EE}"/>
              </a:ext>
            </a:extLst>
          </p:cNvPr>
          <p:cNvSpPr/>
          <p:nvPr/>
        </p:nvSpPr>
        <p:spPr>
          <a:xfrm flipH="1">
            <a:off x="1897663" y="4505495"/>
            <a:ext cx="4831917" cy="504221"/>
          </a:xfrm>
          <a:prstGeom prst="rightArrow">
            <a:avLst/>
          </a:prstGeom>
          <a:solidFill>
            <a:srgbClr val="FFD5D5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33F92CC6-1379-4974-9A46-B7D08DEFF744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85" y="3882980"/>
            <a:ext cx="1673836" cy="3331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368CD41-D038-457A-A4CF-1BE4AAA4EE39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260" y="4471096"/>
            <a:ext cx="457526" cy="57301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C77CAB2-B8BB-4627-A541-60C2D68633A6}"/>
              </a:ext>
            </a:extLst>
          </p:cNvPr>
          <p:cNvSpPr/>
          <p:nvPr/>
        </p:nvSpPr>
        <p:spPr>
          <a:xfrm>
            <a:off x="1384441" y="316806"/>
            <a:ext cx="1049386" cy="713859"/>
          </a:xfrm>
          <a:custGeom>
            <a:avLst/>
            <a:gdLst>
              <a:gd name="connsiteX0" fmla="*/ 0 w 5007428"/>
              <a:gd name="connsiteY0" fmla="*/ 592183 h 870858"/>
              <a:gd name="connsiteX1" fmla="*/ 0 w 5007428"/>
              <a:gd name="connsiteY1" fmla="*/ 0 h 870858"/>
              <a:gd name="connsiteX2" fmla="*/ 5007428 w 5007428"/>
              <a:gd name="connsiteY2" fmla="*/ 0 h 870858"/>
              <a:gd name="connsiteX3" fmla="*/ 5007428 w 5007428"/>
              <a:gd name="connsiteY3" fmla="*/ 870858 h 870858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8 w 5007428"/>
              <a:gd name="connsiteY3" fmla="*/ 314329 h 592183"/>
              <a:gd name="connsiteX0" fmla="*/ 0 w 5035168"/>
              <a:gd name="connsiteY0" fmla="*/ 592183 h 592183"/>
              <a:gd name="connsiteX1" fmla="*/ 0 w 5035168"/>
              <a:gd name="connsiteY1" fmla="*/ 0 h 592183"/>
              <a:gd name="connsiteX2" fmla="*/ 5007428 w 5035168"/>
              <a:gd name="connsiteY2" fmla="*/ 0 h 592183"/>
              <a:gd name="connsiteX3" fmla="*/ 5035168 w 5035168"/>
              <a:gd name="connsiteY3" fmla="*/ 215590 h 592183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5 w 5007428"/>
              <a:gd name="connsiteY3" fmla="*/ 269447 h 592183"/>
              <a:gd name="connsiteX0" fmla="*/ 0 w 5007428"/>
              <a:gd name="connsiteY0" fmla="*/ 735805 h 735805"/>
              <a:gd name="connsiteX1" fmla="*/ 0 w 5007428"/>
              <a:gd name="connsiteY1" fmla="*/ 0 h 735805"/>
              <a:gd name="connsiteX2" fmla="*/ 5007428 w 5007428"/>
              <a:gd name="connsiteY2" fmla="*/ 0 h 735805"/>
              <a:gd name="connsiteX3" fmla="*/ 5007425 w 5007428"/>
              <a:gd name="connsiteY3" fmla="*/ 269447 h 7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735805">
                <a:moveTo>
                  <a:pt x="0" y="735805"/>
                </a:moveTo>
                <a:lnTo>
                  <a:pt x="0" y="0"/>
                </a:lnTo>
                <a:lnTo>
                  <a:pt x="5007428" y="0"/>
                </a:lnTo>
                <a:cubicBezTo>
                  <a:pt x="5007427" y="89816"/>
                  <a:pt x="5007426" y="179631"/>
                  <a:pt x="5007425" y="26944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A1EBD1F-5785-4079-AB4C-676B258943A4}"/>
              </a:ext>
            </a:extLst>
          </p:cNvPr>
          <p:cNvSpPr/>
          <p:nvPr/>
        </p:nvSpPr>
        <p:spPr>
          <a:xfrm>
            <a:off x="1388791" y="316806"/>
            <a:ext cx="2116190" cy="713859"/>
          </a:xfrm>
          <a:custGeom>
            <a:avLst/>
            <a:gdLst>
              <a:gd name="connsiteX0" fmla="*/ 0 w 5007428"/>
              <a:gd name="connsiteY0" fmla="*/ 592183 h 870858"/>
              <a:gd name="connsiteX1" fmla="*/ 0 w 5007428"/>
              <a:gd name="connsiteY1" fmla="*/ 0 h 870858"/>
              <a:gd name="connsiteX2" fmla="*/ 5007428 w 5007428"/>
              <a:gd name="connsiteY2" fmla="*/ 0 h 870858"/>
              <a:gd name="connsiteX3" fmla="*/ 5007428 w 5007428"/>
              <a:gd name="connsiteY3" fmla="*/ 870858 h 870858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8 w 5007428"/>
              <a:gd name="connsiteY3" fmla="*/ 314329 h 592183"/>
              <a:gd name="connsiteX0" fmla="*/ 0 w 5035168"/>
              <a:gd name="connsiteY0" fmla="*/ 592183 h 592183"/>
              <a:gd name="connsiteX1" fmla="*/ 0 w 5035168"/>
              <a:gd name="connsiteY1" fmla="*/ 0 h 592183"/>
              <a:gd name="connsiteX2" fmla="*/ 5007428 w 5035168"/>
              <a:gd name="connsiteY2" fmla="*/ 0 h 592183"/>
              <a:gd name="connsiteX3" fmla="*/ 5035168 w 5035168"/>
              <a:gd name="connsiteY3" fmla="*/ 215590 h 592183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5 w 5007428"/>
              <a:gd name="connsiteY3" fmla="*/ 269447 h 592183"/>
              <a:gd name="connsiteX0" fmla="*/ 0 w 5007428"/>
              <a:gd name="connsiteY0" fmla="*/ 735805 h 735805"/>
              <a:gd name="connsiteX1" fmla="*/ 0 w 5007428"/>
              <a:gd name="connsiteY1" fmla="*/ 0 h 735805"/>
              <a:gd name="connsiteX2" fmla="*/ 5007428 w 5007428"/>
              <a:gd name="connsiteY2" fmla="*/ 0 h 735805"/>
              <a:gd name="connsiteX3" fmla="*/ 5007425 w 5007428"/>
              <a:gd name="connsiteY3" fmla="*/ 269447 h 7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735805">
                <a:moveTo>
                  <a:pt x="0" y="735805"/>
                </a:moveTo>
                <a:lnTo>
                  <a:pt x="0" y="0"/>
                </a:lnTo>
                <a:lnTo>
                  <a:pt x="5007428" y="0"/>
                </a:lnTo>
                <a:cubicBezTo>
                  <a:pt x="5007427" y="89816"/>
                  <a:pt x="5007426" y="179631"/>
                  <a:pt x="5007425" y="26944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CD6A8C5-81FB-439D-8550-16ADB139E68B}"/>
              </a:ext>
            </a:extLst>
          </p:cNvPr>
          <p:cNvSpPr/>
          <p:nvPr/>
        </p:nvSpPr>
        <p:spPr>
          <a:xfrm>
            <a:off x="1388792" y="321153"/>
            <a:ext cx="3239595" cy="713859"/>
          </a:xfrm>
          <a:custGeom>
            <a:avLst/>
            <a:gdLst>
              <a:gd name="connsiteX0" fmla="*/ 0 w 5007428"/>
              <a:gd name="connsiteY0" fmla="*/ 592183 h 870858"/>
              <a:gd name="connsiteX1" fmla="*/ 0 w 5007428"/>
              <a:gd name="connsiteY1" fmla="*/ 0 h 870858"/>
              <a:gd name="connsiteX2" fmla="*/ 5007428 w 5007428"/>
              <a:gd name="connsiteY2" fmla="*/ 0 h 870858"/>
              <a:gd name="connsiteX3" fmla="*/ 5007428 w 5007428"/>
              <a:gd name="connsiteY3" fmla="*/ 870858 h 870858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8 w 5007428"/>
              <a:gd name="connsiteY3" fmla="*/ 314329 h 592183"/>
              <a:gd name="connsiteX0" fmla="*/ 0 w 5035168"/>
              <a:gd name="connsiteY0" fmla="*/ 592183 h 592183"/>
              <a:gd name="connsiteX1" fmla="*/ 0 w 5035168"/>
              <a:gd name="connsiteY1" fmla="*/ 0 h 592183"/>
              <a:gd name="connsiteX2" fmla="*/ 5007428 w 5035168"/>
              <a:gd name="connsiteY2" fmla="*/ 0 h 592183"/>
              <a:gd name="connsiteX3" fmla="*/ 5035168 w 5035168"/>
              <a:gd name="connsiteY3" fmla="*/ 215590 h 592183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5 w 5007428"/>
              <a:gd name="connsiteY3" fmla="*/ 269447 h 592183"/>
              <a:gd name="connsiteX0" fmla="*/ 0 w 5007428"/>
              <a:gd name="connsiteY0" fmla="*/ 735805 h 735805"/>
              <a:gd name="connsiteX1" fmla="*/ 0 w 5007428"/>
              <a:gd name="connsiteY1" fmla="*/ 0 h 735805"/>
              <a:gd name="connsiteX2" fmla="*/ 5007428 w 5007428"/>
              <a:gd name="connsiteY2" fmla="*/ 0 h 735805"/>
              <a:gd name="connsiteX3" fmla="*/ 5007425 w 5007428"/>
              <a:gd name="connsiteY3" fmla="*/ 269447 h 7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735805">
                <a:moveTo>
                  <a:pt x="0" y="735805"/>
                </a:moveTo>
                <a:lnTo>
                  <a:pt x="0" y="0"/>
                </a:lnTo>
                <a:lnTo>
                  <a:pt x="5007428" y="0"/>
                </a:lnTo>
                <a:cubicBezTo>
                  <a:pt x="5007427" y="89816"/>
                  <a:pt x="5007426" y="179631"/>
                  <a:pt x="5007425" y="26944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EE0F052-89A4-4F2A-A454-0634FB8C2438}"/>
              </a:ext>
            </a:extLst>
          </p:cNvPr>
          <p:cNvSpPr/>
          <p:nvPr/>
        </p:nvSpPr>
        <p:spPr>
          <a:xfrm>
            <a:off x="1384440" y="316805"/>
            <a:ext cx="4976952" cy="713859"/>
          </a:xfrm>
          <a:custGeom>
            <a:avLst/>
            <a:gdLst>
              <a:gd name="connsiteX0" fmla="*/ 0 w 5007428"/>
              <a:gd name="connsiteY0" fmla="*/ 592183 h 870858"/>
              <a:gd name="connsiteX1" fmla="*/ 0 w 5007428"/>
              <a:gd name="connsiteY1" fmla="*/ 0 h 870858"/>
              <a:gd name="connsiteX2" fmla="*/ 5007428 w 5007428"/>
              <a:gd name="connsiteY2" fmla="*/ 0 h 870858"/>
              <a:gd name="connsiteX3" fmla="*/ 5007428 w 5007428"/>
              <a:gd name="connsiteY3" fmla="*/ 870858 h 870858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8 w 5007428"/>
              <a:gd name="connsiteY3" fmla="*/ 314329 h 592183"/>
              <a:gd name="connsiteX0" fmla="*/ 0 w 5035168"/>
              <a:gd name="connsiteY0" fmla="*/ 592183 h 592183"/>
              <a:gd name="connsiteX1" fmla="*/ 0 w 5035168"/>
              <a:gd name="connsiteY1" fmla="*/ 0 h 592183"/>
              <a:gd name="connsiteX2" fmla="*/ 5007428 w 5035168"/>
              <a:gd name="connsiteY2" fmla="*/ 0 h 592183"/>
              <a:gd name="connsiteX3" fmla="*/ 5035168 w 5035168"/>
              <a:gd name="connsiteY3" fmla="*/ 215590 h 592183"/>
              <a:gd name="connsiteX0" fmla="*/ 0 w 5007428"/>
              <a:gd name="connsiteY0" fmla="*/ 592183 h 592183"/>
              <a:gd name="connsiteX1" fmla="*/ 0 w 5007428"/>
              <a:gd name="connsiteY1" fmla="*/ 0 h 592183"/>
              <a:gd name="connsiteX2" fmla="*/ 5007428 w 5007428"/>
              <a:gd name="connsiteY2" fmla="*/ 0 h 592183"/>
              <a:gd name="connsiteX3" fmla="*/ 5007425 w 5007428"/>
              <a:gd name="connsiteY3" fmla="*/ 269447 h 592183"/>
              <a:gd name="connsiteX0" fmla="*/ 0 w 5007428"/>
              <a:gd name="connsiteY0" fmla="*/ 735805 h 735805"/>
              <a:gd name="connsiteX1" fmla="*/ 0 w 5007428"/>
              <a:gd name="connsiteY1" fmla="*/ 0 h 735805"/>
              <a:gd name="connsiteX2" fmla="*/ 5007428 w 5007428"/>
              <a:gd name="connsiteY2" fmla="*/ 0 h 735805"/>
              <a:gd name="connsiteX3" fmla="*/ 5007425 w 5007428"/>
              <a:gd name="connsiteY3" fmla="*/ 269447 h 735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735805">
                <a:moveTo>
                  <a:pt x="0" y="735805"/>
                </a:moveTo>
                <a:lnTo>
                  <a:pt x="0" y="0"/>
                </a:lnTo>
                <a:lnTo>
                  <a:pt x="5007428" y="0"/>
                </a:lnTo>
                <a:cubicBezTo>
                  <a:pt x="5007427" y="89816"/>
                  <a:pt x="5007426" y="179631"/>
                  <a:pt x="5007425" y="269447"/>
                </a:cubicBezTo>
              </a:path>
            </a:pathLst>
          </a:custGeom>
          <a:noFill/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3AB18EB-C39C-40D9-8430-F2DE48938E3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589" y="1492623"/>
            <a:ext cx="164266" cy="2282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B8BC1F-C927-4409-B389-1948421472E4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988" y="2555093"/>
            <a:ext cx="782930" cy="35626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CF03155-F21A-494C-9EA9-93BBC56D10D1}"/>
              </a:ext>
            </a:extLst>
          </p:cNvPr>
          <p:cNvCxnSpPr>
            <a:cxnSpLocks/>
          </p:cNvCxnSpPr>
          <p:nvPr/>
        </p:nvCxnSpPr>
        <p:spPr>
          <a:xfrm>
            <a:off x="557127" y="1826126"/>
            <a:ext cx="587829" cy="6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45E4B8F-0AAF-4893-965A-853FF495BF34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956" y="4582441"/>
            <a:ext cx="297261" cy="2493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4F5C971-DE4C-4438-A0AF-5BF54D4D830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021" y="3945048"/>
            <a:ext cx="139653" cy="23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974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5.9768"/>
  <p:tag name="LATEXADDIN" val="\documentclass{article}&#10;\usepackage{amsmath}&#10;\usepackage{amsfonts}&#10;\usepackage{amssymb}&#10;\usepackage{xcolor}&#10;\pagestyle{empty}&#10;\begin{document}&#10;$x^{(1)}$&#10;\end{document}"/>
  <p:tag name="IGUANATEXSIZE" val="28"/>
  <p:tag name="IGUANATEXCURSOR" val="150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.2137"/>
  <p:tag name="ORIGINALWIDTH" val="231.721"/>
  <p:tag name="LATEXADDIN" val="\documentclass{article}&#10;\usepackage{amsmath}&#10;\usepackage{amsfonts}&#10;\usepackage{amssymb}&#10;\usepackage{xcolor}&#10;\pagestyle{empty}&#10;\begin{document}&#10;\[&#10;\frac{\partial x^*}{\partial(\theta)}&#10;\]&#10;\end{document}"/>
  <p:tag name="IGUANATEXSIZE" val="28"/>
  <p:tag name="IGUANATEXCURSOR" val="18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0.24"/>
  <p:tag name="ORIGINALWIDTH" val="57.74276"/>
  <p:tag name="LATEXADDIN" val="\documentclass{article}&#10;\usepackage{amsmath}&#10;\usepackage{amsfonts}&#10;\usepackage{amssymb}&#10;\usepackage{xcolor}&#10;\pagestyle{empty}&#10;\begin{document}&#10;$g$&#10;\end{document}"/>
  <p:tag name="IGUANATEXSIZE" val="28"/>
  <p:tag name="IGUANATEXCURSOR" val="145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75.2156"/>
  <p:tag name="LATEXADDIN" val="\documentclass{article}&#10;\usepackage{amsmath}&#10;\usepackage{amsfonts}&#10;\usepackage{amssymb}&#10;\usepackage{xcolor}&#10;\pagestyle{empty}&#10;\begin{document}&#10;$g(x^*)$&#10;\end{document}"/>
  <p:tag name="IGUANATEXSIZE" val="28"/>
  <p:tag name="IGUANATEXCURSOR" val="14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.73827"/>
  <p:tag name="ORIGINALWIDTH" val="111.7361"/>
  <p:tag name="LATEXADDIN" val="\documentclass{article}&#10;\usepackage{amsmath}&#10;\usepackage{amsfonts}&#10;\usepackage{amssymb}&#10;\usepackage{xcolor}&#10;\pagestyle{empty}&#10;\begin{document}&#10;\[&#10;x^* &#10;\]&#10;\end{document}"/>
  <p:tag name="IGUANATEXSIZE" val="28"/>
  <p:tag name="IGUANATEXCURSOR" val="15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usepackage{amsfonts}&#10;\usepackage{amssymb}&#10;\usepackage{xcolor}&#10;\pagestyle{empty}&#10;\begin{document}&#10;\[&#10;\theta&#10;\]&#10;\end{document}"/>
  <p:tag name="IGUANATEXSIZE" val="28"/>
  <p:tag name="IGUANATEXCURSOR" val="152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5.9768"/>
  <p:tag name="LATEXADDIN" val="\documentclass{article}&#10;\usepackage{amsmath}&#10;\usepackage{amsfonts}&#10;\usepackage{amssymb}&#10;\usepackage{xcolor}&#10;\pagestyle{empty}&#10;\begin{document}&#10;$x^{(2)}$&#10;\end{document}"/>
  <p:tag name="IGUANATEXSIZE" val="28"/>
  <p:tag name="IGUANATEXCURSOR" val="14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185.9768"/>
  <p:tag name="LATEXADDIN" val="\documentclass{article}&#10;\usepackage{amsmath}&#10;\usepackage{amsfonts}&#10;\usepackage{amssymb}&#10;\usepackage{xcolor}&#10;\pagestyle{empty}&#10;\begin{document}&#10;$x^{(3)}$&#10;\end{document}"/>
  <p:tag name="IGUANATEXSIZE" val="28"/>
  <p:tag name="IGUANATEXCURSOR" val="14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494.1882"/>
  <p:tag name="LATEXADDIN" val="\documentclass{article}&#10;\usepackage{amsmath}&#10;\usepackage{amsfonts}&#10;\usepackage{amssymb}&#10;\usepackage{xcolor}&#10;\pagestyle{empty}&#10;\begin{document}&#10;$x^{(n)}\approx x^*$&#10;\end{document}"/>
  <p:tag name="IGUANATEXSIZE" val="28"/>
  <p:tag name="IGUANATEXCURSOR" val="162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99.73756"/>
  <p:tag name="LATEXADDIN" val="\documentclass{article}&#10;\usepackage{amsmath}&#10;\usepackage{amsfonts}&#10;\usepackage{amssymb}&#10;\usepackage{xcolor}&#10;\pagestyle{empty}&#10;\begin{document}&#10;$f_\theta$&#10;\end{document}"/>
  <p:tag name="IGUANATEXSIZE" val="28"/>
  <p:tag name="IGUANATEXCURSOR" val="152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99.73756"/>
  <p:tag name="LATEXADDIN" val="\documentclass{article}&#10;\usepackage{amsmath}&#10;\usepackage{amsfonts}&#10;\usepackage{amssymb}&#10;\usepackage{xcolor}&#10;\pagestyle{empty}&#10;\begin{document}&#10;$f_\theta$&#10;\end{document}"/>
  <p:tag name="IGUANATEXSIZE" val="28"/>
  <p:tag name="IGUANATEXCURSOR" val="152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99.73756"/>
  <p:tag name="LATEXADDIN" val="\documentclass{article}&#10;\usepackage{amsmath}&#10;\usepackage{amsfonts}&#10;\usepackage{amssymb}&#10;\usepackage{xcolor}&#10;\pagestyle{empty}&#10;\begin{document}&#10;$f_\theta$&#10;\end{document}"/>
  <p:tag name="IGUANATEXSIZE" val="28"/>
  <p:tag name="IGUANATEXCURSOR" val="152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usepackage{amsfonts}&#10;\usepackage{amssymb}&#10;\usepackage{xcolor}&#10;\pagestyle{empty}&#10;\begin{document}&#10;${\theta}$&#10;\end{document}"/>
  <p:tag name="IGUANATEXSIZE" val="28"/>
  <p:tag name="IGUANATEXCURSOR" val="144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629.1713"/>
  <p:tag name="LATEXADDIN" val="\documentclass{article}&#10;\usepackage{amsmath}&#10;\usepackage{amsfonts}&#10;\usepackage{amssymb}&#10;\usepackage{xcolor}&#10;\pagestyle{empty}&#10;\begin{document}&#10;\[&#10;x^* = f_{\boldsymbol{\theta}}(x^*)&#10;\]&#10;\end{document}"/>
  <p:tag name="IGUANATEXSIZE" val="28"/>
  <p:tag name="IGUANATEXCURSOR" val="17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6</cp:revision>
  <dcterms:created xsi:type="dcterms:W3CDTF">2021-05-26T18:03:52Z</dcterms:created>
  <dcterms:modified xsi:type="dcterms:W3CDTF">2021-10-15T11:10:31Z</dcterms:modified>
</cp:coreProperties>
</file>