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303" r:id="rId2"/>
    <p:sldId id="383" r:id="rId3"/>
    <p:sldId id="402" r:id="rId4"/>
    <p:sldId id="401" r:id="rId5"/>
    <p:sldId id="392" r:id="rId6"/>
    <p:sldId id="324" r:id="rId7"/>
    <p:sldId id="32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D085278-50B5-E14F-AB5B-4E78873A554E}">
          <p14:sldIdLst>
            <p14:sldId id="303"/>
          </p14:sldIdLst>
        </p14:section>
        <p14:section name="Problem Statement" id="{4AA010B9-36FA-E343-939C-DA880086BB16}">
          <p14:sldIdLst>
            <p14:sldId id="383"/>
            <p14:sldId id="402"/>
          </p14:sldIdLst>
        </p14:section>
        <p14:section name="Contact Planning" id="{39F5E300-88E5-4A8B-AF6D-646F508188A1}">
          <p14:sldIdLst>
            <p14:sldId id="401"/>
          </p14:sldIdLst>
        </p14:section>
        <p14:section name="Experiment" id="{8E73A86F-B16B-5643-A4A0-2CD146A960C1}">
          <p14:sldIdLst>
            <p14:sldId id="392"/>
            <p14:sldId id="324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50A7CBB-572F-F51A-1C58-C9D0E5C2B892}" name="Guest User" initials="GU" userId="S::urn:spo:anon#11e853ab05a4c4f59b5e0df2c53215c5e731a2109378b9234bb463cb31125a8b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18E"/>
    <a:srgbClr val="F98E7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361DEA-B827-4C24-B9CD-8887516143BD}" v="166" dt="2024-11-01T22:41:30.7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17" autoAdjust="0"/>
  </p:normalViewPr>
  <p:slideViewPr>
    <p:cSldViewPr snapToGrid="0">
      <p:cViewPr varScale="1">
        <p:scale>
          <a:sx n="89" d="100"/>
          <a:sy n="89" d="100"/>
        </p:scale>
        <p:origin x="220" y="68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-84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mar, Abhinav" userId="8066a73d-d334-4a89-a116-a30f07405541" providerId="ADAL" clId="{E5361DEA-B827-4C24-B9CD-8887516143BD}"/>
    <pc:docChg chg="undo custSel addSld delSld modSld sldOrd delSection modSection">
      <pc:chgData name="Kumar, Abhinav" userId="8066a73d-d334-4a89-a116-a30f07405541" providerId="ADAL" clId="{E5361DEA-B827-4C24-B9CD-8887516143BD}" dt="2024-11-01T22:41:30.757" v="1295"/>
      <pc:docMkLst>
        <pc:docMk/>
      </pc:docMkLst>
      <pc:sldChg chg="addSp delSp modSp mod modTransition modAnim modNotesTx">
        <pc:chgData name="Kumar, Abhinav" userId="8066a73d-d334-4a89-a116-a30f07405541" providerId="ADAL" clId="{E5361DEA-B827-4C24-B9CD-8887516143BD}" dt="2024-11-01T22:13:29.387" v="1191"/>
        <pc:sldMkLst>
          <pc:docMk/>
          <pc:sldMk cId="976523993" sldId="303"/>
        </pc:sldMkLst>
        <pc:spChg chg="mod">
          <ac:chgData name="Kumar, Abhinav" userId="8066a73d-d334-4a89-a116-a30f07405541" providerId="ADAL" clId="{E5361DEA-B827-4C24-B9CD-8887516143BD}" dt="2024-10-30T14:48:31.844" v="500" actId="20577"/>
          <ac:spMkLst>
            <pc:docMk/>
            <pc:sldMk cId="976523993" sldId="303"/>
            <ac:spMk id="2" creationId="{00000000-0000-0000-0000-000000000000}"/>
          </ac:spMkLst>
        </pc:spChg>
        <pc:spChg chg="mod">
          <ac:chgData name="Kumar, Abhinav" userId="8066a73d-d334-4a89-a116-a30f07405541" providerId="ADAL" clId="{E5361DEA-B827-4C24-B9CD-8887516143BD}" dt="2024-10-29T15:58:14.369" v="8"/>
          <ac:spMkLst>
            <pc:docMk/>
            <pc:sldMk cId="976523993" sldId="303"/>
            <ac:spMk id="3" creationId="{00000000-0000-0000-0000-000000000000}"/>
          </ac:spMkLst>
        </pc:spChg>
        <pc:spChg chg="del">
          <ac:chgData name="Kumar, Abhinav" userId="8066a73d-d334-4a89-a116-a30f07405541" providerId="ADAL" clId="{E5361DEA-B827-4C24-B9CD-8887516143BD}" dt="2024-10-29T15:58:08.685" v="4" actId="478"/>
          <ac:spMkLst>
            <pc:docMk/>
            <pc:sldMk cId="976523993" sldId="303"/>
            <ac:spMk id="8" creationId="{FA7BD090-2633-CE59-8152-810BE4E74E4D}"/>
          </ac:spMkLst>
        </pc:spChg>
        <pc:picChg chg="del mod">
          <ac:chgData name="Kumar, Abhinav" userId="8066a73d-d334-4a89-a116-a30f07405541" providerId="ADAL" clId="{E5361DEA-B827-4C24-B9CD-8887516143BD}" dt="2024-11-01T22:13:19.395" v="1190" actId="478"/>
          <ac:picMkLst>
            <pc:docMk/>
            <pc:sldMk cId="976523993" sldId="303"/>
            <ac:picMk id="4" creationId="{FE93DA92-A2B6-3B6A-D88C-0F4C3FCBAD87}"/>
          </ac:picMkLst>
        </pc:picChg>
        <pc:picChg chg="add mod">
          <ac:chgData name="Kumar, Abhinav" userId="8066a73d-d334-4a89-a116-a30f07405541" providerId="ADAL" clId="{E5361DEA-B827-4C24-B9CD-8887516143BD}" dt="2024-11-01T22:13:29.387" v="1191"/>
          <ac:picMkLst>
            <pc:docMk/>
            <pc:sldMk cId="976523993" sldId="303"/>
            <ac:picMk id="6" creationId="{52D96943-7BEB-5F85-9E90-9B4923E4CED2}"/>
          </ac:picMkLst>
        </pc:picChg>
        <pc:picChg chg="del">
          <ac:chgData name="Kumar, Abhinav" userId="8066a73d-d334-4a89-a116-a30f07405541" providerId="ADAL" clId="{E5361DEA-B827-4C24-B9CD-8887516143BD}" dt="2024-10-29T15:58:06.643" v="3" actId="478"/>
          <ac:picMkLst>
            <pc:docMk/>
            <pc:sldMk cId="976523993" sldId="303"/>
            <ac:picMk id="7" creationId="{7044C2F5-E9C8-963D-8275-390A8AA8BADA}"/>
          </ac:picMkLst>
        </pc:picChg>
        <pc:picChg chg="add mod">
          <ac:chgData name="Kumar, Abhinav" userId="8066a73d-d334-4a89-a116-a30f07405541" providerId="ADAL" clId="{E5361DEA-B827-4C24-B9CD-8887516143BD}" dt="2024-10-30T14:47:08.109" v="399" actId="1076"/>
          <ac:picMkLst>
            <pc:docMk/>
            <pc:sldMk cId="976523993" sldId="303"/>
            <ac:picMk id="9" creationId="{1711DFFF-C1C6-9FAD-1FF2-6990848710D7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976523993" sldId="303"/>
            <ac:picMk id="50" creationId="{2661E916-2BEA-29B4-AD7E-E3F9BA7B58E6}"/>
          </ac:picMkLst>
        </pc:picChg>
      </pc:sldChg>
      <pc:sldChg chg="addSp delSp modSp mod modTransition modAnim modShow">
        <pc:chgData name="Kumar, Abhinav" userId="8066a73d-d334-4a89-a116-a30f07405541" providerId="ADAL" clId="{E5361DEA-B827-4C24-B9CD-8887516143BD}" dt="2024-11-01T22:39:10.046" v="1290"/>
        <pc:sldMkLst>
          <pc:docMk/>
          <pc:sldMk cId="2110921633" sldId="324"/>
        </pc:sldMkLst>
        <pc:spChg chg="add mod">
          <ac:chgData name="Kumar, Abhinav" userId="8066a73d-d334-4a89-a116-a30f07405541" providerId="ADAL" clId="{E5361DEA-B827-4C24-B9CD-8887516143BD}" dt="2024-11-01T22:36:56.177" v="1275" actId="1036"/>
          <ac:spMkLst>
            <pc:docMk/>
            <pc:sldMk cId="2110921633" sldId="324"/>
            <ac:spMk id="5" creationId="{8623F910-0C24-4642-1764-C27B272E3F0D}"/>
          </ac:spMkLst>
        </pc:spChg>
        <pc:spChg chg="add del">
          <ac:chgData name="Kumar, Abhinav" userId="8066a73d-d334-4a89-a116-a30f07405541" providerId="ADAL" clId="{E5361DEA-B827-4C24-B9CD-8887516143BD}" dt="2024-10-31T16:44:59.759" v="935" actId="478"/>
          <ac:spMkLst>
            <pc:docMk/>
            <pc:sldMk cId="2110921633" sldId="324"/>
            <ac:spMk id="8" creationId="{B98F647F-B93C-139C-5213-6B745B4B4E3A}"/>
          </ac:spMkLst>
        </pc:spChg>
        <pc:spChg chg="add del mod">
          <ac:chgData name="Kumar, Abhinav" userId="8066a73d-d334-4a89-a116-a30f07405541" providerId="ADAL" clId="{E5361DEA-B827-4C24-B9CD-8887516143BD}" dt="2024-10-31T16:48:06.598" v="952" actId="478"/>
          <ac:spMkLst>
            <pc:docMk/>
            <pc:sldMk cId="2110921633" sldId="324"/>
            <ac:spMk id="9" creationId="{F351CC3E-9FDA-AE43-8F37-732368BA0393}"/>
          </ac:spMkLst>
        </pc:spChg>
        <pc:spChg chg="add del mod">
          <ac:chgData name="Kumar, Abhinav" userId="8066a73d-d334-4a89-a116-a30f07405541" providerId="ADAL" clId="{E5361DEA-B827-4C24-B9CD-8887516143BD}" dt="2024-10-31T16:48:03.605" v="951" actId="478"/>
          <ac:spMkLst>
            <pc:docMk/>
            <pc:sldMk cId="2110921633" sldId="324"/>
            <ac:spMk id="10" creationId="{E8567C02-5C6D-7362-A08D-F0AED621F433}"/>
          </ac:spMkLst>
        </pc:spChg>
        <pc:spChg chg="mod">
          <ac:chgData name="Kumar, Abhinav" userId="8066a73d-d334-4a89-a116-a30f07405541" providerId="ADAL" clId="{E5361DEA-B827-4C24-B9CD-8887516143BD}" dt="2024-10-31T16:14:39.835" v="635" actId="207"/>
          <ac:spMkLst>
            <pc:docMk/>
            <pc:sldMk cId="2110921633" sldId="324"/>
            <ac:spMk id="13" creationId="{BD775FC6-2671-1A32-E0C5-27FDDAD95DEA}"/>
          </ac:spMkLst>
        </pc:spChg>
        <pc:spChg chg="mod">
          <ac:chgData name="Kumar, Abhinav" userId="8066a73d-d334-4a89-a116-a30f07405541" providerId="ADAL" clId="{E5361DEA-B827-4C24-B9CD-8887516143BD}" dt="2024-10-31T16:15:22.034" v="754" actId="20577"/>
          <ac:spMkLst>
            <pc:docMk/>
            <pc:sldMk cId="2110921633" sldId="324"/>
            <ac:spMk id="24" creationId="{105F09EE-8004-9370-CFE2-7C0877D2123E}"/>
          </ac:spMkLst>
        </pc:spChg>
        <pc:picChg chg="del">
          <ac:chgData name="Kumar, Abhinav" userId="8066a73d-d334-4a89-a116-a30f07405541" providerId="ADAL" clId="{E5361DEA-B827-4C24-B9CD-8887516143BD}" dt="2024-11-01T22:33:01.262" v="1221" actId="478"/>
          <ac:picMkLst>
            <pc:docMk/>
            <pc:sldMk cId="2110921633" sldId="324"/>
            <ac:picMk id="4" creationId="{2EA3DFCE-0735-8FB2-E87D-8EC595CF61E7}"/>
          </ac:picMkLst>
        </pc:picChg>
        <pc:picChg chg="add del mod modCrop">
          <ac:chgData name="Kumar, Abhinav" userId="8066a73d-d334-4a89-a116-a30f07405541" providerId="ADAL" clId="{E5361DEA-B827-4C24-B9CD-8887516143BD}" dt="2024-11-01T22:36:46.411" v="1264" actId="478"/>
          <ac:picMkLst>
            <pc:docMk/>
            <pc:sldMk cId="2110921633" sldId="324"/>
            <ac:picMk id="6" creationId="{D58B1A34-CA0F-428F-E32B-6531C641EE83}"/>
          </ac:picMkLst>
        </pc:picChg>
        <pc:picChg chg="add mod ord modCrop">
          <ac:chgData name="Kumar, Abhinav" userId="8066a73d-d334-4a89-a116-a30f07405541" providerId="ADAL" clId="{E5361DEA-B827-4C24-B9CD-8887516143BD}" dt="2024-11-01T22:34:59.298" v="1241" actId="732"/>
          <ac:picMkLst>
            <pc:docMk/>
            <pc:sldMk cId="2110921633" sldId="324"/>
            <ac:picMk id="8" creationId="{6FE38D74-6A26-E719-AFE7-499B418341ED}"/>
          </ac:picMkLst>
        </pc:picChg>
        <pc:picChg chg="add del">
          <ac:chgData name="Kumar, Abhinav" userId="8066a73d-d334-4a89-a116-a30f07405541" providerId="ADAL" clId="{E5361DEA-B827-4C24-B9CD-8887516143BD}" dt="2024-11-01T22:20:40.052" v="1193" actId="478"/>
          <ac:picMkLst>
            <pc:docMk/>
            <pc:sldMk cId="2110921633" sldId="324"/>
            <ac:picMk id="8" creationId="{C0C640A0-727A-927A-27EB-347A5FB158A2}"/>
          </ac:picMkLst>
        </pc:picChg>
        <pc:picChg chg="add del mod">
          <ac:chgData name="Kumar, Abhinav" userId="8066a73d-d334-4a89-a116-a30f07405541" providerId="ADAL" clId="{E5361DEA-B827-4C24-B9CD-8887516143BD}" dt="2024-11-01T22:21:05.742" v="1197" actId="478"/>
          <ac:picMkLst>
            <pc:docMk/>
            <pc:sldMk cId="2110921633" sldId="324"/>
            <ac:picMk id="9" creationId="{0CDD627C-F010-D9B0-7634-9C6240C92470}"/>
          </ac:picMkLst>
        </pc:picChg>
        <pc:picChg chg="add mod ord modCrop">
          <ac:chgData name="Kumar, Abhinav" userId="8066a73d-d334-4a89-a116-a30f07405541" providerId="ADAL" clId="{E5361DEA-B827-4C24-B9CD-8887516143BD}" dt="2024-11-01T22:35:49.124" v="1250" actId="1076"/>
          <ac:picMkLst>
            <pc:docMk/>
            <pc:sldMk cId="2110921633" sldId="324"/>
            <ac:picMk id="9" creationId="{1E1A84F5-3830-DAFB-FEC6-4408BDA8321F}"/>
          </ac:picMkLst>
        </pc:picChg>
        <pc:picChg chg="add mod ord modCrop">
          <ac:chgData name="Kumar, Abhinav" userId="8066a73d-d334-4a89-a116-a30f07405541" providerId="ADAL" clId="{E5361DEA-B827-4C24-B9CD-8887516143BD}" dt="2024-11-01T22:36:43.377" v="1263" actId="1076"/>
          <ac:picMkLst>
            <pc:docMk/>
            <pc:sldMk cId="2110921633" sldId="324"/>
            <ac:picMk id="10" creationId="{CEE50DD1-D04C-054C-FD16-F1CC7FA8D3F8}"/>
          </ac:picMkLst>
        </pc:picChg>
        <pc:picChg chg="add mod modCrop">
          <ac:chgData name="Kumar, Abhinav" userId="8066a73d-d334-4a89-a116-a30f07405541" providerId="ADAL" clId="{E5361DEA-B827-4C24-B9CD-8887516143BD}" dt="2024-11-01T22:37:59.218" v="1286" actId="732"/>
          <ac:picMkLst>
            <pc:docMk/>
            <pc:sldMk cId="2110921633" sldId="324"/>
            <ac:picMk id="11" creationId="{88CDC83E-B5D8-BC14-4F12-E9898C8F4CAA}"/>
          </ac:picMkLst>
        </pc:picChg>
        <pc:picChg chg="add del mod">
          <ac:chgData name="Kumar, Abhinav" userId="8066a73d-d334-4a89-a116-a30f07405541" providerId="ADAL" clId="{E5361DEA-B827-4C24-B9CD-8887516143BD}" dt="2024-10-31T16:58:55.655" v="1078" actId="478"/>
          <ac:picMkLst>
            <pc:docMk/>
            <pc:sldMk cId="2110921633" sldId="324"/>
            <ac:picMk id="11" creationId="{FE4A939D-369F-4A70-CB08-8E12A7948081}"/>
          </ac:picMkLst>
        </pc:picChg>
        <pc:picChg chg="add mod">
          <ac:chgData name="Kumar, Abhinav" userId="8066a73d-d334-4a89-a116-a30f07405541" providerId="ADAL" clId="{E5361DEA-B827-4C24-B9CD-8887516143BD}" dt="2024-10-31T16:58:55.889" v="1079"/>
          <ac:picMkLst>
            <pc:docMk/>
            <pc:sldMk cId="2110921633" sldId="324"/>
            <ac:picMk id="12" creationId="{7442833E-D422-2DA0-5B6D-85EB4336894A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2110921633" sldId="324"/>
            <ac:picMk id="19" creationId="{BDAF0730-506A-6AD4-4974-76514771D746}"/>
          </ac:picMkLst>
        </pc:picChg>
        <pc:picChg chg="del mod">
          <ac:chgData name="Kumar, Abhinav" userId="8066a73d-d334-4a89-a116-a30f07405541" providerId="ADAL" clId="{E5361DEA-B827-4C24-B9CD-8887516143BD}" dt="2024-11-01T22:36:28.608" v="1260" actId="478"/>
          <ac:picMkLst>
            <pc:docMk/>
            <pc:sldMk cId="2110921633" sldId="324"/>
            <ac:picMk id="20" creationId="{7DB0B1C3-3B4B-428F-7F59-F65FC8FF3981}"/>
          </ac:picMkLst>
        </pc:picChg>
        <pc:picChg chg="del">
          <ac:chgData name="Kumar, Abhinav" userId="8066a73d-d334-4a89-a116-a30f07405541" providerId="ADAL" clId="{E5361DEA-B827-4C24-B9CD-8887516143BD}" dt="2024-11-01T22:34:40.853" v="1239" actId="478"/>
          <ac:picMkLst>
            <pc:docMk/>
            <pc:sldMk cId="2110921633" sldId="324"/>
            <ac:picMk id="22" creationId="{9DE962B6-EE3B-2390-E017-C3B5A970D0E4}"/>
          </ac:picMkLst>
        </pc:picChg>
      </pc:sldChg>
      <pc:sldChg chg="addSp delSp modSp mod modTransition delAnim modAnim modShow">
        <pc:chgData name="Kumar, Abhinav" userId="8066a73d-d334-4a89-a116-a30f07405541" providerId="ADAL" clId="{E5361DEA-B827-4C24-B9CD-8887516143BD}" dt="2024-11-01T22:41:30.757" v="1295"/>
        <pc:sldMkLst>
          <pc:docMk/>
          <pc:sldMk cId="1424542726" sldId="328"/>
        </pc:sldMkLst>
        <pc:spChg chg="mod">
          <ac:chgData name="Kumar, Abhinav" userId="8066a73d-d334-4a89-a116-a30f07405541" providerId="ADAL" clId="{E5361DEA-B827-4C24-B9CD-8887516143BD}" dt="2024-11-01T22:01:22.368" v="1156" actId="1037"/>
          <ac:spMkLst>
            <pc:docMk/>
            <pc:sldMk cId="1424542726" sldId="328"/>
            <ac:spMk id="7" creationId="{59763180-F541-B566-241C-8322C3CE564B}"/>
          </ac:spMkLst>
        </pc:spChg>
        <pc:spChg chg="mod">
          <ac:chgData name="Kumar, Abhinav" userId="8066a73d-d334-4a89-a116-a30f07405541" providerId="ADAL" clId="{E5361DEA-B827-4C24-B9CD-8887516143BD}" dt="2024-10-31T16:15:31.725" v="782" actId="20577"/>
          <ac:spMkLst>
            <pc:docMk/>
            <pc:sldMk cId="1424542726" sldId="328"/>
            <ac:spMk id="13" creationId="{D2C4CF31-8306-9605-1ADC-DC30D339E146}"/>
          </ac:spMkLst>
        </pc:spChg>
        <pc:spChg chg="mod">
          <ac:chgData name="Kumar, Abhinav" userId="8066a73d-d334-4a89-a116-a30f07405541" providerId="ADAL" clId="{E5361DEA-B827-4C24-B9CD-8887516143BD}" dt="2024-10-31T16:14:46.333" v="636" actId="207"/>
          <ac:spMkLst>
            <pc:docMk/>
            <pc:sldMk cId="1424542726" sldId="328"/>
            <ac:spMk id="17" creationId="{9B726FE0-97BB-3A38-9E76-FE319D9BDC08}"/>
          </ac:spMkLst>
        </pc:spChg>
        <pc:spChg chg="del">
          <ac:chgData name="Kumar, Abhinav" userId="8066a73d-d334-4a89-a116-a30f07405541" providerId="ADAL" clId="{E5361DEA-B827-4C24-B9CD-8887516143BD}" dt="2024-10-31T17:11:43.397" v="1084" actId="478"/>
          <ac:spMkLst>
            <pc:docMk/>
            <pc:sldMk cId="1424542726" sldId="328"/>
            <ac:spMk id="24" creationId="{B0478517-E260-92F4-DC55-FF7F7438FCFB}"/>
          </ac:spMkLst>
        </pc:spChg>
        <pc:picChg chg="del">
          <ac:chgData name="Kumar, Abhinav" userId="8066a73d-d334-4a89-a116-a30f07405541" providerId="ADAL" clId="{E5361DEA-B827-4C24-B9CD-8887516143BD}" dt="2024-11-01T22:03:25.627" v="1166" actId="478"/>
          <ac:picMkLst>
            <pc:docMk/>
            <pc:sldMk cId="1424542726" sldId="328"/>
            <ac:picMk id="3" creationId="{DA99F3C9-CAC3-86C6-4205-8E2FA15CC80B}"/>
          </ac:picMkLst>
        </pc:picChg>
        <pc:picChg chg="del">
          <ac:chgData name="Kumar, Abhinav" userId="8066a73d-d334-4a89-a116-a30f07405541" providerId="ADAL" clId="{E5361DEA-B827-4C24-B9CD-8887516143BD}" dt="2024-11-01T22:00:58.999" v="1143" actId="478"/>
          <ac:picMkLst>
            <pc:docMk/>
            <pc:sldMk cId="1424542726" sldId="328"/>
            <ac:picMk id="4" creationId="{BF27A3EF-540C-F430-CE7A-4EB11DFBDEED}"/>
          </ac:picMkLst>
        </pc:picChg>
        <pc:picChg chg="add mod ord modCrop">
          <ac:chgData name="Kumar, Abhinav" userId="8066a73d-d334-4a89-a116-a30f07405541" providerId="ADAL" clId="{E5361DEA-B827-4C24-B9CD-8887516143BD}" dt="2024-11-01T22:01:16.957" v="1153" actId="1076"/>
          <ac:picMkLst>
            <pc:docMk/>
            <pc:sldMk cId="1424542726" sldId="328"/>
            <ac:picMk id="8" creationId="{499A53D4-2B7E-99DB-FE38-CAAB34508D82}"/>
          </ac:picMkLst>
        </pc:picChg>
        <pc:picChg chg="add del mod">
          <ac:chgData name="Kumar, Abhinav" userId="8066a73d-d334-4a89-a116-a30f07405541" providerId="ADAL" clId="{E5361DEA-B827-4C24-B9CD-8887516143BD}" dt="2024-10-31T16:58:58.158" v="1080" actId="478"/>
          <ac:picMkLst>
            <pc:docMk/>
            <pc:sldMk cId="1424542726" sldId="328"/>
            <ac:picMk id="8" creationId="{C9CD4A88-3DBF-5EAC-1F1B-3221D6CEF580}"/>
          </ac:picMkLst>
        </pc:picChg>
        <pc:picChg chg="add mod">
          <ac:chgData name="Kumar, Abhinav" userId="8066a73d-d334-4a89-a116-a30f07405541" providerId="ADAL" clId="{E5361DEA-B827-4C24-B9CD-8887516143BD}" dt="2024-10-31T16:58:58.371" v="1081"/>
          <ac:picMkLst>
            <pc:docMk/>
            <pc:sldMk cId="1424542726" sldId="328"/>
            <ac:picMk id="9" creationId="{2C7F1030-C47E-A707-C2D1-C436B7155806}"/>
          </ac:picMkLst>
        </pc:picChg>
        <pc:picChg chg="add mod ord modCrop">
          <ac:chgData name="Kumar, Abhinav" userId="8066a73d-d334-4a89-a116-a30f07405541" providerId="ADAL" clId="{E5361DEA-B827-4C24-B9CD-8887516143BD}" dt="2024-11-01T22:04:24.093" v="1188" actId="732"/>
          <ac:picMkLst>
            <pc:docMk/>
            <pc:sldMk cId="1424542726" sldId="328"/>
            <ac:picMk id="10" creationId="{CD788DA7-9936-1BE5-275C-4E8B437B8D6D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424542726" sldId="328"/>
            <ac:picMk id="16" creationId="{29680B30-D039-C15E-3E59-65F5E745F0FF}"/>
          </ac:picMkLst>
        </pc:picChg>
        <pc:cxnChg chg="del mod">
          <ac:chgData name="Kumar, Abhinav" userId="8066a73d-d334-4a89-a116-a30f07405541" providerId="ADAL" clId="{E5361DEA-B827-4C24-B9CD-8887516143BD}" dt="2024-10-31T17:11:43.397" v="1084" actId="478"/>
          <ac:cxnSpMkLst>
            <pc:docMk/>
            <pc:sldMk cId="1424542726" sldId="328"/>
            <ac:cxnSpMk id="26" creationId="{21F87F1D-24C4-A91C-F59D-1F9EF37B98A0}"/>
          </ac:cxnSpMkLst>
        </pc:cxnChg>
      </pc:sldChg>
      <pc:sldChg chg="addSp delSp modSp mod modTransition delAnim modAnim modNotesTx">
        <pc:chgData name="Kumar, Abhinav" userId="8066a73d-d334-4a89-a116-a30f07405541" providerId="ADAL" clId="{E5361DEA-B827-4C24-B9CD-8887516143BD}" dt="2024-10-31T16:59:15.869" v="1083"/>
        <pc:sldMkLst>
          <pc:docMk/>
          <pc:sldMk cId="1583508888" sldId="383"/>
        </pc:sldMkLst>
        <pc:spChg chg="mod">
          <ac:chgData name="Kumar, Abhinav" userId="8066a73d-d334-4a89-a116-a30f07405541" providerId="ADAL" clId="{E5361DEA-B827-4C24-B9CD-8887516143BD}" dt="2024-10-30T15:06:26.170" v="524" actId="207"/>
          <ac:spMkLst>
            <pc:docMk/>
            <pc:sldMk cId="1583508888" sldId="383"/>
            <ac:spMk id="3" creationId="{4A84E26C-83FF-CE7F-3A5C-240FA4F29867}"/>
          </ac:spMkLst>
        </pc:spChg>
        <pc:spChg chg="mod">
          <ac:chgData name="Kumar, Abhinav" userId="8066a73d-d334-4a89-a116-a30f07405541" providerId="ADAL" clId="{E5361DEA-B827-4C24-B9CD-8887516143BD}" dt="2024-10-30T13:49:25.602" v="29" actId="1036"/>
          <ac:spMkLst>
            <pc:docMk/>
            <pc:sldMk cId="1583508888" sldId="383"/>
            <ac:spMk id="4" creationId="{123F85A4-CBEE-7179-C171-4DD1982FDCC0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5" creationId="{EAB8BDDD-D7DB-3B6E-EB60-5CFA2F6A5AED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7" creationId="{983DD706-4210-3BB9-B328-3064E867CCCA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9" creationId="{51CE931C-4D66-3809-B96C-2EA83E5D0C19}"/>
          </ac:spMkLst>
        </pc:spChg>
        <pc:spChg chg="add del">
          <ac:chgData name="Kumar, Abhinav" userId="8066a73d-d334-4a89-a116-a30f07405541" providerId="ADAL" clId="{E5361DEA-B827-4C24-B9CD-8887516143BD}" dt="2024-10-30T13:51:58.636" v="356" actId="478"/>
          <ac:spMkLst>
            <pc:docMk/>
            <pc:sldMk cId="1583508888" sldId="383"/>
            <ac:spMk id="11" creationId="{74B434D6-F71C-66F5-362E-41631FFE459C}"/>
          </ac:spMkLst>
        </pc:spChg>
        <pc:spChg chg="add del mod">
          <ac:chgData name="Kumar, Abhinav" userId="8066a73d-d334-4a89-a116-a30f07405541" providerId="ADAL" clId="{E5361DEA-B827-4C24-B9CD-8887516143BD}" dt="2024-10-31T16:48:59.359" v="979" actId="478"/>
          <ac:spMkLst>
            <pc:docMk/>
            <pc:sldMk cId="1583508888" sldId="383"/>
            <ac:spMk id="19" creationId="{2C18E475-2F63-7BF6-1B45-FBD8FB743025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20" creationId="{CDDC8FA7-05AF-BE35-EE18-4877AC16916B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21" creationId="{E19A5B0E-0F54-A221-41FE-C1FA8F8E92F8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22" creationId="{D202A68E-F4A5-6BF7-FCA5-CABB729F225E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23" creationId="{33A700FD-DC68-AB19-EC3A-1A390F4BB93F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24" creationId="{35F02AB4-58DD-558E-BFED-95B75667AF26}"/>
          </ac:spMkLst>
        </pc:spChg>
        <pc:spChg chg="add del mod">
          <ac:chgData name="Kumar, Abhinav" userId="8066a73d-d334-4a89-a116-a30f07405541" providerId="ADAL" clId="{E5361DEA-B827-4C24-B9CD-8887516143BD}" dt="2024-10-30T14:49:46.711" v="501" actId="478"/>
          <ac:spMkLst>
            <pc:docMk/>
            <pc:sldMk cId="1583508888" sldId="383"/>
            <ac:spMk id="25" creationId="{DFE159D8-9749-E162-354D-D57E353573B9}"/>
          </ac:spMkLst>
        </pc:spChg>
        <pc:spChg chg="add mod">
          <ac:chgData name="Kumar, Abhinav" userId="8066a73d-d334-4a89-a116-a30f07405541" providerId="ADAL" clId="{E5361DEA-B827-4C24-B9CD-8887516143BD}" dt="2024-10-31T16:48:57.448" v="978" actId="1076"/>
          <ac:spMkLst>
            <pc:docMk/>
            <pc:sldMk cId="1583508888" sldId="383"/>
            <ac:spMk id="26" creationId="{E925D1AF-8A51-6977-0DE9-F7B68C083677}"/>
          </ac:spMkLst>
        </pc:spChg>
        <pc:spChg chg="add del mod">
          <ac:chgData name="Kumar, Abhinav" userId="8066a73d-d334-4a89-a116-a30f07405541" providerId="ADAL" clId="{E5361DEA-B827-4C24-B9CD-8887516143BD}" dt="2024-10-31T16:49:01.161" v="980" actId="478"/>
          <ac:spMkLst>
            <pc:docMk/>
            <pc:sldMk cId="1583508888" sldId="383"/>
            <ac:spMk id="27" creationId="{1060236E-2841-DE38-D1A4-B33239019E0C}"/>
          </ac:spMkLst>
        </pc:spChg>
        <pc:spChg chg="mod">
          <ac:chgData name="Kumar, Abhinav" userId="8066a73d-d334-4a89-a116-a30f07405541" providerId="ADAL" clId="{E5361DEA-B827-4C24-B9CD-8887516143BD}" dt="2024-10-31T16:51:46.410" v="1025" actId="1076"/>
          <ac:spMkLst>
            <pc:docMk/>
            <pc:sldMk cId="1583508888" sldId="383"/>
            <ac:spMk id="32" creationId="{8B2B6AD1-7AE2-0D71-E415-68419D20339D}"/>
          </ac:spMkLst>
        </pc:spChg>
        <pc:spChg chg="add mod">
          <ac:chgData name="Kumar, Abhinav" userId="8066a73d-d334-4a89-a116-a30f07405541" providerId="ADAL" clId="{E5361DEA-B827-4C24-B9CD-8887516143BD}" dt="2024-10-31T16:52:05.193" v="1041" actId="207"/>
          <ac:spMkLst>
            <pc:docMk/>
            <pc:sldMk cId="1583508888" sldId="383"/>
            <ac:spMk id="34" creationId="{36838EA8-0977-2D2C-8B37-17ECD39F7B1A}"/>
          </ac:spMkLst>
        </pc:spChg>
        <pc:spChg chg="add mod">
          <ac:chgData name="Kumar, Abhinav" userId="8066a73d-d334-4a89-a116-a30f07405541" providerId="ADAL" clId="{E5361DEA-B827-4C24-B9CD-8887516143BD}" dt="2024-10-31T16:52:15.606" v="1043" actId="1076"/>
          <ac:spMkLst>
            <pc:docMk/>
            <pc:sldMk cId="1583508888" sldId="383"/>
            <ac:spMk id="35" creationId="{FF713BD3-F461-D1E0-4715-683F816C6C62}"/>
          </ac:spMkLst>
        </pc:spChg>
        <pc:spChg chg="del mod">
          <ac:chgData name="Kumar, Abhinav" userId="8066a73d-d334-4a89-a116-a30f07405541" providerId="ADAL" clId="{E5361DEA-B827-4C24-B9CD-8887516143BD}" dt="2024-10-30T13:50:51.174" v="217" actId="478"/>
          <ac:spMkLst>
            <pc:docMk/>
            <pc:sldMk cId="1583508888" sldId="383"/>
            <ac:spMk id="41" creationId="{D66E2558-D978-9B4B-6FFC-D7A77132BCB4}"/>
          </ac:spMkLst>
        </pc:spChg>
        <pc:spChg chg="del mod">
          <ac:chgData name="Kumar, Abhinav" userId="8066a73d-d334-4a89-a116-a30f07405541" providerId="ADAL" clId="{E5361DEA-B827-4C24-B9CD-8887516143BD}" dt="2024-10-30T13:50:53.946" v="218" actId="478"/>
          <ac:spMkLst>
            <pc:docMk/>
            <pc:sldMk cId="1583508888" sldId="383"/>
            <ac:spMk id="42" creationId="{9B327648-8F68-99A5-0A9D-0FB981DDBB5C}"/>
          </ac:spMkLst>
        </pc:spChg>
        <pc:spChg chg="del mod">
          <ac:chgData name="Kumar, Abhinav" userId="8066a73d-d334-4a89-a116-a30f07405541" providerId="ADAL" clId="{E5361DEA-B827-4C24-B9CD-8887516143BD}" dt="2024-10-30T13:50:56.721" v="219" actId="478"/>
          <ac:spMkLst>
            <pc:docMk/>
            <pc:sldMk cId="1583508888" sldId="383"/>
            <ac:spMk id="43" creationId="{0EBDED1E-18A7-064C-55B7-4968609E0DF7}"/>
          </ac:spMkLst>
        </pc:spChg>
        <pc:picChg chg="mod modCrop">
          <ac:chgData name="Kumar, Abhinav" userId="8066a73d-d334-4a89-a116-a30f07405541" providerId="ADAL" clId="{E5361DEA-B827-4C24-B9CD-8887516143BD}" dt="2024-10-31T16:51:46.410" v="1025" actId="1076"/>
          <ac:picMkLst>
            <pc:docMk/>
            <pc:sldMk cId="1583508888" sldId="383"/>
            <ac:picMk id="6" creationId="{8BB91393-703D-C1D5-40AA-AC59D2F3D0A3}"/>
          </ac:picMkLst>
        </pc:picChg>
        <pc:picChg chg="mod modCrop">
          <ac:chgData name="Kumar, Abhinav" userId="8066a73d-d334-4a89-a116-a30f07405541" providerId="ADAL" clId="{E5361DEA-B827-4C24-B9CD-8887516143BD}" dt="2024-10-31T16:51:46.410" v="1025" actId="1076"/>
          <ac:picMkLst>
            <pc:docMk/>
            <pc:sldMk cId="1583508888" sldId="383"/>
            <ac:picMk id="8" creationId="{4377EE38-9AF5-388E-3398-35CD6AC29F15}"/>
          </ac:picMkLst>
        </pc:picChg>
        <pc:picChg chg="mod modCrop">
          <ac:chgData name="Kumar, Abhinav" userId="8066a73d-d334-4a89-a116-a30f07405541" providerId="ADAL" clId="{E5361DEA-B827-4C24-B9CD-8887516143BD}" dt="2024-10-31T16:51:46.410" v="1025" actId="1076"/>
          <ac:picMkLst>
            <pc:docMk/>
            <pc:sldMk cId="1583508888" sldId="383"/>
            <ac:picMk id="10" creationId="{F3EE8733-172B-A69B-1A56-28B103C9AC27}"/>
          </ac:picMkLst>
        </pc:picChg>
        <pc:picChg chg="add del mod">
          <ac:chgData name="Kumar, Abhinav" userId="8066a73d-d334-4a89-a116-a30f07405541" providerId="ADAL" clId="{E5361DEA-B827-4C24-B9CD-8887516143BD}" dt="2024-10-31T16:59:15.663" v="1082" actId="478"/>
          <ac:picMkLst>
            <pc:docMk/>
            <pc:sldMk cId="1583508888" sldId="383"/>
            <ac:picMk id="28" creationId="{914566E6-C6AF-283E-7441-742AB0D5DFF4}"/>
          </ac:picMkLst>
        </pc:picChg>
        <pc:picChg chg="add mod">
          <ac:chgData name="Kumar, Abhinav" userId="8066a73d-d334-4a89-a116-a30f07405541" providerId="ADAL" clId="{E5361DEA-B827-4C24-B9CD-8887516143BD}" dt="2024-10-31T16:59:15.869" v="1083"/>
          <ac:picMkLst>
            <pc:docMk/>
            <pc:sldMk cId="1583508888" sldId="383"/>
            <ac:picMk id="36" creationId="{4A9618DB-BC4D-8DFC-FCCC-027EB3A2BB1F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583508888" sldId="383"/>
            <ac:picMk id="52" creationId="{2A089549-8BDE-4527-1B16-F0C419FA251C}"/>
          </ac:picMkLst>
        </pc:picChg>
        <pc:cxnChg chg="add del mod">
          <ac:chgData name="Kumar, Abhinav" userId="8066a73d-d334-4a89-a116-a30f07405541" providerId="ADAL" clId="{E5361DEA-B827-4C24-B9CD-8887516143BD}" dt="2024-10-30T13:52:46.521" v="361" actId="478"/>
          <ac:cxnSpMkLst>
            <pc:docMk/>
            <pc:sldMk cId="1583508888" sldId="383"/>
            <ac:cxnSpMk id="13" creationId="{4729585C-2426-DBB1-1FCC-50070B984051}"/>
          </ac:cxnSpMkLst>
        </pc:cxnChg>
        <pc:cxnChg chg="del mod">
          <ac:chgData name="Kumar, Abhinav" userId="8066a73d-d334-4a89-a116-a30f07405541" providerId="ADAL" clId="{E5361DEA-B827-4C24-B9CD-8887516143BD}" dt="2024-10-30T13:51:40.569" v="354" actId="478"/>
          <ac:cxnSpMkLst>
            <pc:docMk/>
            <pc:sldMk cId="1583508888" sldId="383"/>
            <ac:cxnSpMk id="16" creationId="{9EAA049D-12ED-D0BF-4931-87DD491D4F3C}"/>
          </ac:cxnSpMkLst>
        </pc:cxnChg>
        <pc:cxnChg chg="del mod">
          <ac:chgData name="Kumar, Abhinav" userId="8066a73d-d334-4a89-a116-a30f07405541" providerId="ADAL" clId="{E5361DEA-B827-4C24-B9CD-8887516143BD}" dt="2024-10-30T13:54:24.828" v="367" actId="478"/>
          <ac:cxnSpMkLst>
            <pc:docMk/>
            <pc:sldMk cId="1583508888" sldId="383"/>
            <ac:cxnSpMk id="18" creationId="{0B9A639E-4D00-85FE-D9BF-514EF914B569}"/>
          </ac:cxnSpMkLst>
        </pc:cxnChg>
        <pc:cxnChg chg="add mod">
          <ac:chgData name="Kumar, Abhinav" userId="8066a73d-d334-4a89-a116-a30f07405541" providerId="ADAL" clId="{E5361DEA-B827-4C24-B9CD-8887516143BD}" dt="2024-10-31T16:51:46.410" v="1025" actId="1076"/>
          <ac:cxnSpMkLst>
            <pc:docMk/>
            <pc:sldMk cId="1583508888" sldId="383"/>
            <ac:cxnSpMk id="30" creationId="{5A3893D0-FF60-C90D-61DC-7F2679FF8A6C}"/>
          </ac:cxnSpMkLst>
        </pc:cxnChg>
        <pc:cxnChg chg="add mod">
          <ac:chgData name="Kumar, Abhinav" userId="8066a73d-d334-4a89-a116-a30f07405541" providerId="ADAL" clId="{E5361DEA-B827-4C24-B9CD-8887516143BD}" dt="2024-10-31T16:51:46.410" v="1025" actId="1076"/>
          <ac:cxnSpMkLst>
            <pc:docMk/>
            <pc:sldMk cId="1583508888" sldId="383"/>
            <ac:cxnSpMk id="33" creationId="{A9BC3220-2384-2EFB-F9B7-61B9D98364BB}"/>
          </ac:cxnSpMkLst>
        </pc:cxnChg>
      </pc:sldChg>
      <pc:sldChg chg="addSp delSp modSp mod modTransition modAnim modShow">
        <pc:chgData name="Kumar, Abhinav" userId="8066a73d-d334-4a89-a116-a30f07405541" providerId="ADAL" clId="{E5361DEA-B827-4C24-B9CD-8887516143BD}" dt="2024-11-01T22:22:44.283" v="1202" actId="478"/>
        <pc:sldMkLst>
          <pc:docMk/>
          <pc:sldMk cId="1098150708" sldId="392"/>
        </pc:sldMkLst>
        <pc:spChg chg="add mod">
          <ac:chgData name="Kumar, Abhinav" userId="8066a73d-d334-4a89-a116-a30f07405541" providerId="ADAL" clId="{E5361DEA-B827-4C24-B9CD-8887516143BD}" dt="2024-11-01T13:46:38.200" v="1100" actId="688"/>
          <ac:spMkLst>
            <pc:docMk/>
            <pc:sldMk cId="1098150708" sldId="392"/>
            <ac:spMk id="3" creationId="{8E75A660-7DCE-C97F-0A0C-B3C72D1FE7BE}"/>
          </ac:spMkLst>
        </pc:spChg>
        <pc:spChg chg="del">
          <ac:chgData name="Kumar, Abhinav" userId="8066a73d-d334-4a89-a116-a30f07405541" providerId="ADAL" clId="{E5361DEA-B827-4C24-B9CD-8887516143BD}" dt="2024-10-31T16:15:43.971" v="784" actId="478"/>
          <ac:spMkLst>
            <pc:docMk/>
            <pc:sldMk cId="1098150708" sldId="392"/>
            <ac:spMk id="3" creationId="{9D5D7589-1BFE-9D34-5A53-0EC153156B20}"/>
          </ac:spMkLst>
        </pc:spChg>
        <pc:spChg chg="add mod">
          <ac:chgData name="Kumar, Abhinav" userId="8066a73d-d334-4a89-a116-a30f07405541" providerId="ADAL" clId="{E5361DEA-B827-4C24-B9CD-8887516143BD}" dt="2024-10-31T16:17:38.448" v="796" actId="1076"/>
          <ac:spMkLst>
            <pc:docMk/>
            <pc:sldMk cId="1098150708" sldId="392"/>
            <ac:spMk id="4" creationId="{C2B41F5B-82A9-E9D1-7A3A-DCB614D2B5E3}"/>
          </ac:spMkLst>
        </pc:spChg>
        <pc:spChg chg="add mod">
          <ac:chgData name="Kumar, Abhinav" userId="8066a73d-d334-4a89-a116-a30f07405541" providerId="ADAL" clId="{E5361DEA-B827-4C24-B9CD-8887516143BD}" dt="2024-10-31T16:18:37.166" v="801" actId="1076"/>
          <ac:spMkLst>
            <pc:docMk/>
            <pc:sldMk cId="1098150708" sldId="392"/>
            <ac:spMk id="5" creationId="{7F5656CB-D629-B3F7-8DD4-309D8FA96C40}"/>
          </ac:spMkLst>
        </pc:spChg>
        <pc:spChg chg="mod">
          <ac:chgData name="Kumar, Abhinav" userId="8066a73d-d334-4a89-a116-a30f07405541" providerId="ADAL" clId="{E5361DEA-B827-4C24-B9CD-8887516143BD}" dt="2024-10-31T16:14:35.871" v="634" actId="207"/>
          <ac:spMkLst>
            <pc:docMk/>
            <pc:sldMk cId="1098150708" sldId="392"/>
            <ac:spMk id="8" creationId="{00673561-C8D5-01B5-0298-3EE361D83179}"/>
          </ac:spMkLst>
        </pc:spChg>
        <pc:spChg chg="mod">
          <ac:chgData name="Kumar, Abhinav" userId="8066a73d-d334-4a89-a116-a30f07405541" providerId="ADAL" clId="{E5361DEA-B827-4C24-B9CD-8887516143BD}" dt="2024-10-31T16:15:11.985" v="728" actId="20577"/>
          <ac:spMkLst>
            <pc:docMk/>
            <pc:sldMk cId="1098150708" sldId="392"/>
            <ac:spMk id="9" creationId="{6866D0C2-38F8-6874-2EAC-3FC357FE52E1}"/>
          </ac:spMkLst>
        </pc:spChg>
        <pc:spChg chg="add mod">
          <ac:chgData name="Kumar, Abhinav" userId="8066a73d-d334-4a89-a116-a30f07405541" providerId="ADAL" clId="{E5361DEA-B827-4C24-B9CD-8887516143BD}" dt="2024-10-31T16:19:07.308" v="897" actId="1038"/>
          <ac:spMkLst>
            <pc:docMk/>
            <pc:sldMk cId="1098150708" sldId="392"/>
            <ac:spMk id="10" creationId="{FB4F1468-DB31-146D-302C-556312B24F53}"/>
          </ac:spMkLst>
        </pc:spChg>
        <pc:picChg chg="add del mod">
          <ac:chgData name="Kumar, Abhinav" userId="8066a73d-d334-4a89-a116-a30f07405541" providerId="ADAL" clId="{E5361DEA-B827-4C24-B9CD-8887516143BD}" dt="2024-11-01T22:22:44.283" v="1202" actId="478"/>
          <ac:picMkLst>
            <pc:docMk/>
            <pc:sldMk cId="1098150708" sldId="392"/>
            <ac:picMk id="12" creationId="{CE1447A3-AE8C-2C47-A235-650F3C681B2B}"/>
          </ac:picMkLst>
        </pc:picChg>
        <pc:picChg chg="add del mod">
          <ac:chgData name="Kumar, Abhinav" userId="8066a73d-d334-4a89-a116-a30f07405541" providerId="ADAL" clId="{E5361DEA-B827-4C24-B9CD-8887516143BD}" dt="2024-10-31T16:58:52.019" v="1076" actId="478"/>
          <ac:picMkLst>
            <pc:docMk/>
            <pc:sldMk cId="1098150708" sldId="392"/>
            <ac:picMk id="12" creationId="{EF91FB04-D59C-533B-69F0-4DF1B7A73FE3}"/>
          </ac:picMkLst>
        </pc:picChg>
        <pc:picChg chg="add mod">
          <ac:chgData name="Kumar, Abhinav" userId="8066a73d-d334-4a89-a116-a30f07405541" providerId="ADAL" clId="{E5361DEA-B827-4C24-B9CD-8887516143BD}" dt="2024-10-31T16:58:52.248" v="1077"/>
          <ac:picMkLst>
            <pc:docMk/>
            <pc:sldMk cId="1098150708" sldId="392"/>
            <ac:picMk id="19" creationId="{532F24C8-C876-3096-1159-D4734FB18059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098150708" sldId="392"/>
            <ac:picMk id="36" creationId="{52632A43-8B6D-4BB7-6AD0-05186108C61E}"/>
          </ac:picMkLst>
        </pc:picChg>
        <pc:cxnChg chg="del mod">
          <ac:chgData name="Kumar, Abhinav" userId="8066a73d-d334-4a89-a116-a30f07405541" providerId="ADAL" clId="{E5361DEA-B827-4C24-B9CD-8887516143BD}" dt="2024-10-31T16:15:42.492" v="783" actId="478"/>
          <ac:cxnSpMkLst>
            <pc:docMk/>
            <pc:sldMk cId="1098150708" sldId="392"/>
            <ac:cxnSpMk id="7" creationId="{7E335126-BA2C-4849-3795-53BAA1CEB61C}"/>
          </ac:cxnSpMkLst>
        </pc:cxnChg>
      </pc:sldChg>
      <pc:sldChg chg="delSp del mod modTransition modAnim modShow">
        <pc:chgData name="Kumar, Abhinav" userId="8066a73d-d334-4a89-a116-a30f07405541" providerId="ADAL" clId="{E5361DEA-B827-4C24-B9CD-8887516143BD}" dt="2024-11-01T13:50:28.791" v="1103" actId="47"/>
        <pc:sldMkLst>
          <pc:docMk/>
          <pc:sldMk cId="119326384" sldId="396"/>
        </pc:sldMkLst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19326384" sldId="396"/>
            <ac:picMk id="11" creationId="{892CF8A7-8B7E-3157-1EEB-300B261999D4}"/>
          </ac:picMkLst>
        </pc:picChg>
      </pc:sldChg>
      <pc:sldChg chg="addSp delSp modSp del mod modTransition modAnim modShow">
        <pc:chgData name="Kumar, Abhinav" userId="8066a73d-d334-4a89-a116-a30f07405541" providerId="ADAL" clId="{E5361DEA-B827-4C24-B9CD-8887516143BD}" dt="2024-11-01T13:50:26.383" v="1102" actId="47"/>
        <pc:sldMkLst>
          <pc:docMk/>
          <pc:sldMk cId="349790466" sldId="397"/>
        </pc:sldMkLst>
        <pc:picChg chg="add del mod">
          <ac:chgData name="Kumar, Abhinav" userId="8066a73d-d334-4a89-a116-a30f07405541" providerId="ADAL" clId="{E5361DEA-B827-4C24-B9CD-8887516143BD}" dt="2024-10-31T16:58:47.816" v="1074" actId="478"/>
          <ac:picMkLst>
            <pc:docMk/>
            <pc:sldMk cId="349790466" sldId="397"/>
            <ac:picMk id="2" creationId="{A9C5D72B-BE1C-D434-C604-2B5F3CC455FD}"/>
          </ac:picMkLst>
        </pc:picChg>
        <pc:picChg chg="add mod">
          <ac:chgData name="Kumar, Abhinav" userId="8066a73d-d334-4a89-a116-a30f07405541" providerId="ADAL" clId="{E5361DEA-B827-4C24-B9CD-8887516143BD}" dt="2024-10-31T16:58:48.142" v="1075"/>
          <ac:picMkLst>
            <pc:docMk/>
            <pc:sldMk cId="349790466" sldId="397"/>
            <ac:picMk id="3" creationId="{32CB3DFE-895D-CAB4-B336-476870A28DEF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349790466" sldId="397"/>
            <ac:picMk id="20" creationId="{E989443F-623A-4C8C-E2AD-62A4BBCBE9A7}"/>
          </ac:picMkLst>
        </pc:picChg>
      </pc:sldChg>
      <pc:sldChg chg="delSp del mod modTransition modAnim modShow">
        <pc:chgData name="Kumar, Abhinav" userId="8066a73d-d334-4a89-a116-a30f07405541" providerId="ADAL" clId="{E5361DEA-B827-4C24-B9CD-8887516143BD}" dt="2024-11-01T13:50:23.984" v="1101" actId="47"/>
        <pc:sldMkLst>
          <pc:docMk/>
          <pc:sldMk cId="15748913" sldId="398"/>
        </pc:sldMkLst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5748913" sldId="398"/>
            <ac:picMk id="15" creationId="{F09DBE72-93E2-5543-28F9-17D4D4155B29}"/>
          </ac:picMkLst>
        </pc:picChg>
      </pc:sldChg>
      <pc:sldChg chg="delSp del mod modTransition modAnim modShow">
        <pc:chgData name="Kumar, Abhinav" userId="8066a73d-d334-4a89-a116-a30f07405541" providerId="ADAL" clId="{E5361DEA-B827-4C24-B9CD-8887516143BD}" dt="2024-11-01T13:50:23.984" v="1101" actId="47"/>
        <pc:sldMkLst>
          <pc:docMk/>
          <pc:sldMk cId="1589545236" sldId="399"/>
        </pc:sldMkLst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589545236" sldId="399"/>
            <ac:picMk id="17" creationId="{D59C2DA0-0F56-33E8-B0FF-00C2FF5E51F7}"/>
          </ac:picMkLst>
        </pc:picChg>
      </pc:sldChg>
      <pc:sldChg chg="delSp del mod modTransition modAnim modShow">
        <pc:chgData name="Kumar, Abhinav" userId="8066a73d-d334-4a89-a116-a30f07405541" providerId="ADAL" clId="{E5361DEA-B827-4C24-B9CD-8887516143BD}" dt="2024-11-01T13:50:23.984" v="1101" actId="47"/>
        <pc:sldMkLst>
          <pc:docMk/>
          <pc:sldMk cId="1785599683" sldId="400"/>
        </pc:sldMkLst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785599683" sldId="400"/>
            <ac:picMk id="12" creationId="{E16ABFD8-8BFF-368C-1D89-29F16B44E934}"/>
          </ac:picMkLst>
        </pc:picChg>
      </pc:sldChg>
      <pc:sldChg chg="addSp delSp modSp mod modTransition addAnim delAnim modAnim">
        <pc:chgData name="Kumar, Abhinav" userId="8066a73d-d334-4a89-a116-a30f07405541" providerId="ADAL" clId="{E5361DEA-B827-4C24-B9CD-8887516143BD}" dt="2024-10-31T17:17:57.503" v="1088"/>
        <pc:sldMkLst>
          <pc:docMk/>
          <pc:sldMk cId="3075366509" sldId="401"/>
        </pc:sldMkLst>
        <pc:spChg chg="add del">
          <ac:chgData name="Kumar, Abhinav" userId="8066a73d-d334-4a89-a116-a30f07405541" providerId="ADAL" clId="{E5361DEA-B827-4C24-B9CD-8887516143BD}" dt="2024-10-31T17:17:47.414" v="1086" actId="478"/>
          <ac:spMkLst>
            <pc:docMk/>
            <pc:sldMk cId="3075366509" sldId="401"/>
            <ac:spMk id="3" creationId="{DB763E39-7874-196F-432F-8BFCACCF5A0D}"/>
          </ac:spMkLst>
        </pc:spChg>
        <pc:spChg chg="add del">
          <ac:chgData name="Kumar, Abhinav" userId="8066a73d-d334-4a89-a116-a30f07405541" providerId="ADAL" clId="{E5361DEA-B827-4C24-B9CD-8887516143BD}" dt="2024-10-31T17:17:47.414" v="1086" actId="478"/>
          <ac:spMkLst>
            <pc:docMk/>
            <pc:sldMk cId="3075366509" sldId="401"/>
            <ac:spMk id="4" creationId="{54CF3E33-07D9-4641-E43F-147EDCA7A321}"/>
          </ac:spMkLst>
        </pc:spChg>
        <pc:spChg chg="add del">
          <ac:chgData name="Kumar, Abhinav" userId="8066a73d-d334-4a89-a116-a30f07405541" providerId="ADAL" clId="{E5361DEA-B827-4C24-B9CD-8887516143BD}" dt="2024-10-31T17:17:47.414" v="1086" actId="478"/>
          <ac:spMkLst>
            <pc:docMk/>
            <pc:sldMk cId="3075366509" sldId="401"/>
            <ac:spMk id="14" creationId="{9A1BD5CD-4170-9879-EA5A-37946B28BE8B}"/>
          </ac:spMkLst>
        </pc:spChg>
        <pc:picChg chg="add del mod">
          <ac:chgData name="Kumar, Abhinav" userId="8066a73d-d334-4a89-a116-a30f07405541" providerId="ADAL" clId="{E5361DEA-B827-4C24-B9CD-8887516143BD}" dt="2024-10-31T16:58:44.365" v="1072" actId="478"/>
          <ac:picMkLst>
            <pc:docMk/>
            <pc:sldMk cId="3075366509" sldId="401"/>
            <ac:picMk id="8" creationId="{EA3D65B2-D71B-5835-6624-DD224EEAFAF0}"/>
          </ac:picMkLst>
        </pc:picChg>
        <pc:picChg chg="add mod">
          <ac:chgData name="Kumar, Abhinav" userId="8066a73d-d334-4a89-a116-a30f07405541" providerId="ADAL" clId="{E5361DEA-B827-4C24-B9CD-8887516143BD}" dt="2024-10-31T16:58:44.712" v="1073"/>
          <ac:picMkLst>
            <pc:docMk/>
            <pc:sldMk cId="3075366509" sldId="401"/>
            <ac:picMk id="19" creationId="{B5AA4EDC-B446-8990-0C4D-B71690DCDBF7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3075366509" sldId="401"/>
            <ac:picMk id="39" creationId="{A60D2A4F-960C-F849-BC2D-06F57EB81A74}"/>
          </ac:picMkLst>
        </pc:picChg>
        <pc:cxnChg chg="mod">
          <ac:chgData name="Kumar, Abhinav" userId="8066a73d-d334-4a89-a116-a30f07405541" providerId="ADAL" clId="{E5361DEA-B827-4C24-B9CD-8887516143BD}" dt="2024-10-31T17:17:47.414" v="1086" actId="478"/>
          <ac:cxnSpMkLst>
            <pc:docMk/>
            <pc:sldMk cId="3075366509" sldId="401"/>
            <ac:cxnSpMk id="5" creationId="{3E156E0D-3D93-36D8-4785-0745871ADF7F}"/>
          </ac:cxnSpMkLst>
        </pc:cxnChg>
        <pc:cxnChg chg="mod">
          <ac:chgData name="Kumar, Abhinav" userId="8066a73d-d334-4a89-a116-a30f07405541" providerId="ADAL" clId="{E5361DEA-B827-4C24-B9CD-8887516143BD}" dt="2024-10-31T17:17:47.414" v="1086" actId="478"/>
          <ac:cxnSpMkLst>
            <pc:docMk/>
            <pc:sldMk cId="3075366509" sldId="401"/>
            <ac:cxnSpMk id="6" creationId="{99C1D941-9079-9F7E-7725-0E4A382F7C2B}"/>
          </ac:cxnSpMkLst>
        </pc:cxnChg>
        <pc:cxnChg chg="mod">
          <ac:chgData name="Kumar, Abhinav" userId="8066a73d-d334-4a89-a116-a30f07405541" providerId="ADAL" clId="{E5361DEA-B827-4C24-B9CD-8887516143BD}" dt="2024-10-31T17:17:47.414" v="1086" actId="478"/>
          <ac:cxnSpMkLst>
            <pc:docMk/>
            <pc:sldMk cId="3075366509" sldId="401"/>
            <ac:cxnSpMk id="13" creationId="{35CA3175-D081-ADEF-C479-5C4DA06675B4}"/>
          </ac:cxnSpMkLst>
        </pc:cxnChg>
      </pc:sldChg>
      <pc:sldChg chg="addSp delSp modSp mod modTransition addAnim delAnim modAnim">
        <pc:chgData name="Kumar, Abhinav" userId="8066a73d-d334-4a89-a116-a30f07405541" providerId="ADAL" clId="{E5361DEA-B827-4C24-B9CD-8887516143BD}" dt="2024-10-31T16:58:01.515" v="1071" actId="1076"/>
        <pc:sldMkLst>
          <pc:docMk/>
          <pc:sldMk cId="1561258492" sldId="402"/>
        </pc:sldMkLst>
        <pc:spChg chg="del">
          <ac:chgData name="Kumar, Abhinav" userId="8066a73d-d334-4a89-a116-a30f07405541" providerId="ADAL" clId="{E5361DEA-B827-4C24-B9CD-8887516143BD}" dt="2024-10-31T16:10:28.321" v="607" actId="478"/>
          <ac:spMkLst>
            <pc:docMk/>
            <pc:sldMk cId="1561258492" sldId="402"/>
            <ac:spMk id="3" creationId="{2A62A226-B5C6-48F5-ED51-9F94048797C0}"/>
          </ac:spMkLst>
        </pc:spChg>
        <pc:spChg chg="add del 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5" creationId="{3E2D7363-AE76-6145-7851-BB13FD9FEF14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6" creationId="{C2D5FDE5-0217-DBCA-4473-2EE5D3860DBE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7" creationId="{E41A632B-19E8-E70D-E3BA-C6DF6CB659C5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8" creationId="{E419440E-A9AC-0F6A-0BE6-970F32A28C6C}"/>
          </ac:spMkLst>
        </pc:spChg>
        <pc:spChg chg="add 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9" creationId="{154ACE3F-CFA1-4AAE-1CCC-2536F5FAAB7A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14" creationId="{497CA591-0B6D-3E31-A65B-7386FA409326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15" creationId="{E107391F-143B-B11A-6E27-20CF6196F3FF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16" creationId="{D304CB3E-6687-05F3-ED53-1B050F255C06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17" creationId="{EBEC1559-656A-7355-809C-3486FCB1D4CB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18" creationId="{B94D0442-52F0-FFF5-5E25-D0671806591F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19" creationId="{2C9D755E-141B-CCCD-DDEA-F36F4CB0F498}"/>
          </ac:spMkLst>
        </pc:spChg>
        <pc:spChg chg="mod">
          <ac:chgData name="Kumar, Abhinav" userId="8066a73d-d334-4a89-a116-a30f07405541" providerId="ADAL" clId="{E5361DEA-B827-4C24-B9CD-8887516143BD}" dt="2024-10-31T16:10:33.804" v="620" actId="1036"/>
          <ac:spMkLst>
            <pc:docMk/>
            <pc:sldMk cId="1561258492" sldId="402"/>
            <ac:spMk id="20" creationId="{C7C750F9-E228-8002-E257-CF512D431619}"/>
          </ac:spMkLst>
        </pc:spChg>
        <pc:picChg chg="add mod">
          <ac:chgData name="Kumar, Abhinav" userId="8066a73d-d334-4a89-a116-a30f07405541" providerId="ADAL" clId="{E5361DEA-B827-4C24-B9CD-8887516143BD}" dt="2024-10-31T16:58:01.515" v="1071" actId="1076"/>
          <ac:picMkLst>
            <pc:docMk/>
            <pc:sldMk cId="1561258492" sldId="402"/>
            <ac:picMk id="10" creationId="{599CD0C2-BB51-29F2-9345-54CE56B40192}"/>
          </ac:picMkLst>
        </pc:picChg>
        <pc:picChg chg="del">
          <ac:chgData name="Kumar, Abhinav" userId="8066a73d-d334-4a89-a116-a30f07405541" providerId="ADAL" clId="{E5361DEA-B827-4C24-B9CD-8887516143BD}" dt="2024-10-27T18:51:34.360" v="0"/>
          <ac:picMkLst>
            <pc:docMk/>
            <pc:sldMk cId="1561258492" sldId="402"/>
            <ac:picMk id="33" creationId="{74A66666-7884-737C-361A-512A7F3DC814}"/>
          </ac:picMkLst>
        </pc:picChg>
        <pc:cxnChg chg="mod">
          <ac:chgData name="Kumar, Abhinav" userId="8066a73d-d334-4a89-a116-a30f07405541" providerId="ADAL" clId="{E5361DEA-B827-4C24-B9CD-8887516143BD}" dt="2024-10-31T16:10:33.804" v="620" actId="1036"/>
          <ac:cxnSpMkLst>
            <pc:docMk/>
            <pc:sldMk cId="1561258492" sldId="402"/>
            <ac:cxnSpMk id="12" creationId="{876410F0-9F32-9122-4CE5-46168F8F7ADC}"/>
          </ac:cxnSpMkLst>
        </pc:cxnChg>
      </pc:sldChg>
      <pc:sldChg chg="addSp delSp modSp add del mod ord">
        <pc:chgData name="Kumar, Abhinav" userId="8066a73d-d334-4a89-a116-a30f07405541" providerId="ADAL" clId="{E5361DEA-B827-4C24-B9CD-8887516143BD}" dt="2024-11-01T21:48:40.046" v="1134" actId="47"/>
        <pc:sldMkLst>
          <pc:docMk/>
          <pc:sldMk cId="235002058" sldId="403"/>
        </pc:sldMkLst>
        <pc:spChg chg="del">
          <ac:chgData name="Kumar, Abhinav" userId="8066a73d-d334-4a89-a116-a30f07405541" providerId="ADAL" clId="{E5361DEA-B827-4C24-B9CD-8887516143BD}" dt="2024-11-01T21:47:00.110" v="1110" actId="478"/>
          <ac:spMkLst>
            <pc:docMk/>
            <pc:sldMk cId="235002058" sldId="403"/>
            <ac:spMk id="5" creationId="{460632F9-1E59-7A9C-097E-6E3F9AA7B6E2}"/>
          </ac:spMkLst>
        </pc:spChg>
        <pc:spChg chg="del">
          <ac:chgData name="Kumar, Abhinav" userId="8066a73d-d334-4a89-a116-a30f07405541" providerId="ADAL" clId="{E5361DEA-B827-4C24-B9CD-8887516143BD}" dt="2024-11-01T21:46:57.440" v="1109" actId="478"/>
          <ac:spMkLst>
            <pc:docMk/>
            <pc:sldMk cId="235002058" sldId="403"/>
            <ac:spMk id="9" creationId="{6FB9C982-64DE-F105-4415-D6B436E87D5A}"/>
          </ac:spMkLst>
        </pc:spChg>
        <pc:spChg chg="mod">
          <ac:chgData name="Kumar, Abhinav" userId="8066a73d-d334-4a89-a116-a30f07405541" providerId="ADAL" clId="{E5361DEA-B827-4C24-B9CD-8887516143BD}" dt="2024-11-01T21:47:06.659" v="1111" actId="164"/>
          <ac:spMkLst>
            <pc:docMk/>
            <pc:sldMk cId="235002058" sldId="403"/>
            <ac:spMk id="10" creationId="{6FCBAD95-CEB4-2514-466C-7D2571C5ECA0}"/>
          </ac:spMkLst>
        </pc:spChg>
        <pc:spChg chg="mod">
          <ac:chgData name="Kumar, Abhinav" userId="8066a73d-d334-4a89-a116-a30f07405541" providerId="ADAL" clId="{E5361DEA-B827-4C24-B9CD-8887516143BD}" dt="2024-11-01T21:47:06.659" v="1111" actId="164"/>
          <ac:spMkLst>
            <pc:docMk/>
            <pc:sldMk cId="235002058" sldId="403"/>
            <ac:spMk id="13" creationId="{A6A2A2E3-A38A-C0FB-7943-25F225667DB0}"/>
          </ac:spMkLst>
        </pc:spChg>
        <pc:spChg chg="mod">
          <ac:chgData name="Kumar, Abhinav" userId="8066a73d-d334-4a89-a116-a30f07405541" providerId="ADAL" clId="{E5361DEA-B827-4C24-B9CD-8887516143BD}" dt="2024-11-01T21:48:08.496" v="1127" actId="1076"/>
          <ac:spMkLst>
            <pc:docMk/>
            <pc:sldMk cId="235002058" sldId="403"/>
            <ac:spMk id="15" creationId="{19DF6AC1-D845-95E1-58DF-3914B788D5C1}"/>
          </ac:spMkLst>
        </pc:spChg>
        <pc:spChg chg="mod">
          <ac:chgData name="Kumar, Abhinav" userId="8066a73d-d334-4a89-a116-a30f07405541" providerId="ADAL" clId="{E5361DEA-B827-4C24-B9CD-8887516143BD}" dt="2024-11-01T21:47:06.659" v="1111" actId="164"/>
          <ac:spMkLst>
            <pc:docMk/>
            <pc:sldMk cId="235002058" sldId="403"/>
            <ac:spMk id="18" creationId="{A6041AD1-9BCC-2E16-33A1-09CCF3DF18A1}"/>
          </ac:spMkLst>
        </pc:spChg>
        <pc:grpChg chg="add del mod">
          <ac:chgData name="Kumar, Abhinav" userId="8066a73d-d334-4a89-a116-a30f07405541" providerId="ADAL" clId="{E5361DEA-B827-4C24-B9CD-8887516143BD}" dt="2024-11-01T21:48:38.566" v="1133" actId="478"/>
          <ac:grpSpMkLst>
            <pc:docMk/>
            <pc:sldMk cId="235002058" sldId="403"/>
            <ac:grpSpMk id="7" creationId="{C8922FDF-400E-D458-87DA-E6158D83581D}"/>
          </ac:grpSpMkLst>
        </pc:grpChg>
        <pc:picChg chg="mod">
          <ac:chgData name="Kumar, Abhinav" userId="8066a73d-d334-4a89-a116-a30f07405541" providerId="ADAL" clId="{E5361DEA-B827-4C24-B9CD-8887516143BD}" dt="2024-11-01T21:47:06.659" v="1111" actId="164"/>
          <ac:picMkLst>
            <pc:docMk/>
            <pc:sldMk cId="235002058" sldId="403"/>
            <ac:picMk id="11" creationId="{58B8DFFA-8AD8-3D15-8470-EF496B77D552}"/>
          </ac:picMkLst>
        </pc:picChg>
        <pc:picChg chg="del">
          <ac:chgData name="Kumar, Abhinav" userId="8066a73d-d334-4a89-a116-a30f07405541" providerId="ADAL" clId="{E5361DEA-B827-4C24-B9CD-8887516143BD}" dt="2024-11-01T21:46:57.440" v="1109" actId="478"/>
          <ac:picMkLst>
            <pc:docMk/>
            <pc:sldMk cId="235002058" sldId="403"/>
            <ac:picMk id="14" creationId="{D99D91E1-FE96-0606-752B-8E7D990743B1}"/>
          </ac:picMkLst>
        </pc:picChg>
        <pc:picChg chg="mod modCrop">
          <ac:chgData name="Kumar, Abhinav" userId="8066a73d-d334-4a89-a116-a30f07405541" providerId="ADAL" clId="{E5361DEA-B827-4C24-B9CD-8887516143BD}" dt="2024-11-01T21:48:30.657" v="1132" actId="732"/>
          <ac:picMkLst>
            <pc:docMk/>
            <pc:sldMk cId="235002058" sldId="403"/>
            <ac:picMk id="17" creationId="{DF1E60DD-42C5-B8A1-5F8A-098770C2F84E}"/>
          </ac:picMkLst>
        </pc:picChg>
      </pc:sldChg>
      <pc:sldChg chg="delSp modSp add del mod ord">
        <pc:chgData name="Kumar, Abhinav" userId="8066a73d-d334-4a89-a116-a30f07405541" providerId="ADAL" clId="{E5361DEA-B827-4C24-B9CD-8887516143BD}" dt="2024-11-01T21:48:42.217" v="1135" actId="47"/>
        <pc:sldMkLst>
          <pc:docMk/>
          <pc:sldMk cId="3959338726" sldId="404"/>
        </pc:sldMkLst>
        <pc:spChg chg="mod">
          <ac:chgData name="Kumar, Abhinav" userId="8066a73d-d334-4a89-a116-a30f07405541" providerId="ADAL" clId="{E5361DEA-B827-4C24-B9CD-8887516143BD}" dt="2024-11-01T21:48:11.940" v="1130" actId="1076"/>
          <ac:spMkLst>
            <pc:docMk/>
            <pc:sldMk cId="3959338726" sldId="404"/>
            <ac:spMk id="7" creationId="{4951DFE7-EDA4-1995-F021-BEF63D59DAD0}"/>
          </ac:spMkLst>
        </pc:spChg>
        <pc:spChg chg="del">
          <ac:chgData name="Kumar, Abhinav" userId="8066a73d-d334-4a89-a116-a30f07405541" providerId="ADAL" clId="{E5361DEA-B827-4C24-B9CD-8887516143BD}" dt="2024-11-01T21:47:19.121" v="1116" actId="478"/>
          <ac:spMkLst>
            <pc:docMk/>
            <pc:sldMk cId="3959338726" sldId="404"/>
            <ac:spMk id="15" creationId="{56C1602A-8042-63ED-0C08-903307D1DD4F}"/>
          </ac:spMkLst>
        </pc:spChg>
        <pc:spChg chg="mod">
          <ac:chgData name="Kumar, Abhinav" userId="8066a73d-d334-4a89-a116-a30f07405541" providerId="ADAL" clId="{E5361DEA-B827-4C24-B9CD-8887516143BD}" dt="2024-11-01T21:48:11.940" v="1130" actId="1076"/>
          <ac:spMkLst>
            <pc:docMk/>
            <pc:sldMk cId="3959338726" sldId="404"/>
            <ac:spMk id="16" creationId="{0ABB4B6A-4611-D9E2-0E53-1C1BA5699A24}"/>
          </ac:spMkLst>
        </pc:spChg>
        <pc:spChg chg="del">
          <ac:chgData name="Kumar, Abhinav" userId="8066a73d-d334-4a89-a116-a30f07405541" providerId="ADAL" clId="{E5361DEA-B827-4C24-B9CD-8887516143BD}" dt="2024-11-01T21:47:21.203" v="1117" actId="478"/>
          <ac:spMkLst>
            <pc:docMk/>
            <pc:sldMk cId="3959338726" sldId="404"/>
            <ac:spMk id="24" creationId="{783BE676-3225-CCB0-8711-9D9B79B11FC7}"/>
          </ac:spMkLst>
        </pc:spChg>
        <pc:picChg chg="mod">
          <ac:chgData name="Kumar, Abhinav" userId="8066a73d-d334-4a89-a116-a30f07405541" providerId="ADAL" clId="{E5361DEA-B827-4C24-B9CD-8887516143BD}" dt="2024-11-01T21:48:11.940" v="1130" actId="1076"/>
          <ac:picMkLst>
            <pc:docMk/>
            <pc:sldMk cId="3959338726" sldId="404"/>
            <ac:picMk id="4" creationId="{514FF7FD-A996-584E-A38D-4B6A9C860567}"/>
          </ac:picMkLst>
        </pc:picChg>
        <pc:picChg chg="del">
          <ac:chgData name="Kumar, Abhinav" userId="8066a73d-d334-4a89-a116-a30f07405541" providerId="ADAL" clId="{E5361DEA-B827-4C24-B9CD-8887516143BD}" dt="2024-11-01T21:47:19.121" v="1116" actId="478"/>
          <ac:picMkLst>
            <pc:docMk/>
            <pc:sldMk cId="3959338726" sldId="404"/>
            <ac:picMk id="22" creationId="{4EB41CF6-1E2D-443E-9775-11A635C82940}"/>
          </ac:picMkLst>
        </pc:picChg>
      </pc:sldChg>
    </pc:docChg>
  </pc:docChgLst>
  <pc:docChgLst>
    <pc:chgData name="Guest User" userId="S::urn:spo:anon#11e853ab05a4c4f59b5e0df2c53215c5e731a2109378b9234bb463cb31125a8b::" providerId="AD" clId="Web-{DDEF7E4B-A3D9-619A-C7DA-1102DFA140EA}"/>
    <pc:docChg chg="mod modSld">
      <pc:chgData name="Guest User" userId="S::urn:spo:anon#11e853ab05a4c4f59b5e0df2c53215c5e731a2109378b9234bb463cb31125a8b::" providerId="AD" clId="Web-{DDEF7E4B-A3D9-619A-C7DA-1102DFA140EA}" dt="2024-09-12T14:50:57.813" v="1" actId="1076"/>
      <pc:docMkLst>
        <pc:docMk/>
      </pc:docMkLst>
      <pc:sldChg chg="modSp">
        <pc:chgData name="Guest User" userId="S::urn:spo:anon#11e853ab05a4c4f59b5e0df2c53215c5e731a2109378b9234bb463cb31125a8b::" providerId="AD" clId="Web-{DDEF7E4B-A3D9-619A-C7DA-1102DFA140EA}" dt="2024-09-12T14:50:57.813" v="1" actId="1076"/>
        <pc:sldMkLst>
          <pc:docMk/>
          <pc:sldMk cId="3065468374" sldId="309"/>
        </pc:sldMkLst>
        <pc:spChg chg="mod">
          <ac:chgData name="Guest User" userId="S::urn:spo:anon#11e853ab05a4c4f59b5e0df2c53215c5e731a2109378b9234bb463cb31125a8b::" providerId="AD" clId="Web-{DDEF7E4B-A3D9-619A-C7DA-1102DFA140EA}" dt="2024-09-12T14:50:57.813" v="1" actId="1076"/>
          <ac:spMkLst>
            <pc:docMk/>
            <pc:sldMk cId="3065468374" sldId="309"/>
            <ac:spMk id="8" creationId="{CB1AEB5A-A833-6B95-ED36-3268B39BF834}"/>
          </ac:spMkLst>
        </pc:spChg>
      </pc:sldChg>
    </pc:docChg>
  </pc:docChgLst>
  <pc:docChgLst>
    <pc:chgData name="Kumar, Abhinav" userId="8066a73d-d334-4a89-a116-a30f07405541" providerId="ADAL" clId="{5907A28A-0252-4A48-8FF6-7594D65578C7}"/>
    <pc:docChg chg="undo redo custSel addSld delSld modSld sldOrd modSection">
      <pc:chgData name="Kumar, Abhinav" userId="8066a73d-d334-4a89-a116-a30f07405541" providerId="ADAL" clId="{5907A28A-0252-4A48-8FF6-7594D65578C7}" dt="2024-09-12T20:06:15.677" v="1076" actId="20577"/>
      <pc:docMkLst>
        <pc:docMk/>
      </pc:docMkLst>
      <pc:sldChg chg="modSp mod">
        <pc:chgData name="Kumar, Abhinav" userId="8066a73d-d334-4a89-a116-a30f07405541" providerId="ADAL" clId="{5907A28A-0252-4A48-8FF6-7594D65578C7}" dt="2024-09-12T15:00:18.185" v="357" actId="1076"/>
        <pc:sldMkLst>
          <pc:docMk/>
          <pc:sldMk cId="976523993" sldId="303"/>
        </pc:sldMkLst>
        <pc:spChg chg="mod">
          <ac:chgData name="Kumar, Abhinav" userId="8066a73d-d334-4a89-a116-a30f07405541" providerId="ADAL" clId="{5907A28A-0252-4A48-8FF6-7594D65578C7}" dt="2024-09-12T15:00:18.185" v="357" actId="1076"/>
          <ac:spMkLst>
            <pc:docMk/>
            <pc:sldMk cId="976523993" sldId="303"/>
            <ac:spMk id="3" creationId="{00000000-0000-0000-0000-000000000000}"/>
          </ac:spMkLst>
        </pc:spChg>
      </pc:sldChg>
      <pc:sldChg chg="modSp modAnim">
        <pc:chgData name="Kumar, Abhinav" userId="8066a73d-d334-4a89-a116-a30f07405541" providerId="ADAL" clId="{5907A28A-0252-4A48-8FF6-7594D65578C7}" dt="2024-09-12T19:23:57.677" v="806" actId="20577"/>
        <pc:sldMkLst>
          <pc:docMk/>
          <pc:sldMk cId="4157632950" sldId="304"/>
        </pc:sldMkLst>
        <pc:spChg chg="mod">
          <ac:chgData name="Kumar, Abhinav" userId="8066a73d-d334-4a89-a116-a30f07405541" providerId="ADAL" clId="{5907A28A-0252-4A48-8FF6-7594D65578C7}" dt="2024-09-12T15:01:02.828" v="383" actId="20577"/>
          <ac:spMkLst>
            <pc:docMk/>
            <pc:sldMk cId="4157632950" sldId="304"/>
            <ac:spMk id="12" creationId="{2C626F46-35A6-9EE3-B686-E41D4972C13F}"/>
          </ac:spMkLst>
        </pc:spChg>
        <pc:spChg chg="mod">
          <ac:chgData name="Kumar, Abhinav" userId="8066a73d-d334-4a89-a116-a30f07405541" providerId="ADAL" clId="{5907A28A-0252-4A48-8FF6-7594D65578C7}" dt="2024-09-12T19:23:57.677" v="806" actId="20577"/>
          <ac:spMkLst>
            <pc:docMk/>
            <pc:sldMk cId="4157632950" sldId="304"/>
            <ac:spMk id="13" creationId="{B9F02845-32D4-C878-AD26-77074EDFC4F6}"/>
          </ac:spMkLst>
        </pc:spChg>
      </pc:sldChg>
      <pc:sldChg chg="modSp mod">
        <pc:chgData name="Kumar, Abhinav" userId="8066a73d-d334-4a89-a116-a30f07405541" providerId="ADAL" clId="{5907A28A-0252-4A48-8FF6-7594D65578C7}" dt="2024-09-12T19:14:24.413" v="793" actId="1076"/>
        <pc:sldMkLst>
          <pc:docMk/>
          <pc:sldMk cId="2672433784" sldId="305"/>
        </pc:sldMkLst>
        <pc:spChg chg="mod">
          <ac:chgData name="Kumar, Abhinav" userId="8066a73d-d334-4a89-a116-a30f07405541" providerId="ADAL" clId="{5907A28A-0252-4A48-8FF6-7594D65578C7}" dt="2024-09-12T15:27:19.247" v="787" actId="1076"/>
          <ac:spMkLst>
            <pc:docMk/>
            <pc:sldMk cId="2672433784" sldId="305"/>
            <ac:spMk id="14" creationId="{8F9286DD-5249-605A-288D-3527010451E2}"/>
          </ac:spMkLst>
        </pc:spChg>
        <pc:spChg chg="mod">
          <ac:chgData name="Kumar, Abhinav" userId="8066a73d-d334-4a89-a116-a30f07405541" providerId="ADAL" clId="{5907A28A-0252-4A48-8FF6-7594D65578C7}" dt="2024-09-12T19:14:24.413" v="793" actId="1076"/>
          <ac:spMkLst>
            <pc:docMk/>
            <pc:sldMk cId="2672433784" sldId="305"/>
            <ac:spMk id="15" creationId="{92B13FF3-3F18-29A7-840F-7F92F64B7E6E}"/>
          </ac:spMkLst>
        </pc:spChg>
      </pc:sldChg>
      <pc:sldChg chg="del">
        <pc:chgData name="Kumar, Abhinav" userId="8066a73d-d334-4a89-a116-a30f07405541" providerId="ADAL" clId="{5907A28A-0252-4A48-8FF6-7594D65578C7}" dt="2024-09-12T00:51:01.666" v="0" actId="47"/>
        <pc:sldMkLst>
          <pc:docMk/>
          <pc:sldMk cId="2824262100" sldId="306"/>
        </pc:sldMkLst>
      </pc:sldChg>
      <pc:sldChg chg="addSp modSp mod modAnim">
        <pc:chgData name="Kumar, Abhinav" userId="8066a73d-d334-4a89-a116-a30f07405541" providerId="ADAL" clId="{5907A28A-0252-4A48-8FF6-7594D65578C7}" dt="2024-09-12T19:45:46.826" v="885" actId="20577"/>
        <pc:sldMkLst>
          <pc:docMk/>
          <pc:sldMk cId="3065468374" sldId="309"/>
        </pc:sldMkLst>
        <pc:spChg chg="mod">
          <ac:chgData name="Kumar, Abhinav" userId="8066a73d-d334-4a89-a116-a30f07405541" providerId="ADAL" clId="{5907A28A-0252-4A48-8FF6-7594D65578C7}" dt="2024-09-12T14:54:58.050" v="251" actId="20577"/>
          <ac:spMkLst>
            <pc:docMk/>
            <pc:sldMk cId="3065468374" sldId="309"/>
            <ac:spMk id="2" creationId="{495F9E05-0F1D-5BE3-C26E-B76235EF4272}"/>
          </ac:spMkLst>
        </pc:spChg>
        <pc:spChg chg="mod">
          <ac:chgData name="Kumar, Abhinav" userId="8066a73d-d334-4a89-a116-a30f07405541" providerId="ADAL" clId="{5907A28A-0252-4A48-8FF6-7594D65578C7}" dt="2024-09-12T00:56:12.582" v="8" actId="20577"/>
          <ac:spMkLst>
            <pc:docMk/>
            <pc:sldMk cId="3065468374" sldId="309"/>
            <ac:spMk id="6" creationId="{B00D7ADD-95F7-7E97-CD00-955D444C86A8}"/>
          </ac:spMkLst>
        </pc:spChg>
        <pc:spChg chg="mod">
          <ac:chgData name="Kumar, Abhinav" userId="8066a73d-d334-4a89-a116-a30f07405541" providerId="ADAL" clId="{5907A28A-0252-4A48-8FF6-7594D65578C7}" dt="2024-09-12T14:55:18.149" v="272" actId="1035"/>
          <ac:spMkLst>
            <pc:docMk/>
            <pc:sldMk cId="3065468374" sldId="309"/>
            <ac:spMk id="7" creationId="{E70E6854-BD66-48E6-D152-E5988BC5B2E7}"/>
          </ac:spMkLst>
        </pc:spChg>
        <pc:spChg chg="mod">
          <ac:chgData name="Kumar, Abhinav" userId="8066a73d-d334-4a89-a116-a30f07405541" providerId="ADAL" clId="{5907A28A-0252-4A48-8FF6-7594D65578C7}" dt="2024-09-12T14:54:30.748" v="239" actId="1037"/>
          <ac:spMkLst>
            <pc:docMk/>
            <pc:sldMk cId="3065468374" sldId="309"/>
            <ac:spMk id="9" creationId="{4DBDD860-3CB8-68F1-A25F-BA1BD80917CC}"/>
          </ac:spMkLst>
        </pc:spChg>
        <pc:spChg chg="mod">
          <ac:chgData name="Kumar, Abhinav" userId="8066a73d-d334-4a89-a116-a30f07405541" providerId="ADAL" clId="{5907A28A-0252-4A48-8FF6-7594D65578C7}" dt="2024-09-12T14:57:24.977" v="315" actId="1035"/>
          <ac:spMkLst>
            <pc:docMk/>
            <pc:sldMk cId="3065468374" sldId="309"/>
            <ac:spMk id="11" creationId="{329F94CB-A744-283A-7F22-DA1BD6220499}"/>
          </ac:spMkLst>
        </pc:spChg>
        <pc:spChg chg="mod">
          <ac:chgData name="Kumar, Abhinav" userId="8066a73d-d334-4a89-a116-a30f07405541" providerId="ADAL" clId="{5907A28A-0252-4A48-8FF6-7594D65578C7}" dt="2024-09-12T14:57:24.977" v="315" actId="1035"/>
          <ac:spMkLst>
            <pc:docMk/>
            <pc:sldMk cId="3065468374" sldId="309"/>
            <ac:spMk id="12" creationId="{813EADCD-270C-4730-A022-28EF43B9EF45}"/>
          </ac:spMkLst>
        </pc:spChg>
        <pc:spChg chg="mod">
          <ac:chgData name="Kumar, Abhinav" userId="8066a73d-d334-4a89-a116-a30f07405541" providerId="ADAL" clId="{5907A28A-0252-4A48-8FF6-7594D65578C7}" dt="2024-09-12T14:53:39.142" v="167" actId="1036"/>
          <ac:spMkLst>
            <pc:docMk/>
            <pc:sldMk cId="3065468374" sldId="309"/>
            <ac:spMk id="13" creationId="{0F80F7C6-ACEC-091C-953B-5D9EF2A9EBD7}"/>
          </ac:spMkLst>
        </pc:spChg>
        <pc:spChg chg="mod">
          <ac:chgData name="Kumar, Abhinav" userId="8066a73d-d334-4a89-a116-a30f07405541" providerId="ADAL" clId="{5907A28A-0252-4A48-8FF6-7594D65578C7}" dt="2024-09-12T14:53:39.142" v="167" actId="1036"/>
          <ac:spMkLst>
            <pc:docMk/>
            <pc:sldMk cId="3065468374" sldId="309"/>
            <ac:spMk id="14" creationId="{D377B967-3C24-69AC-B15A-5DE1487277D3}"/>
          </ac:spMkLst>
        </pc:spChg>
        <pc:spChg chg="mod">
          <ac:chgData name="Kumar, Abhinav" userId="8066a73d-d334-4a89-a116-a30f07405541" providerId="ADAL" clId="{5907A28A-0252-4A48-8FF6-7594D65578C7}" dt="2024-09-12T14:53:39.142" v="167" actId="1036"/>
          <ac:spMkLst>
            <pc:docMk/>
            <pc:sldMk cId="3065468374" sldId="309"/>
            <ac:spMk id="15" creationId="{90EBCE6D-F74E-CD08-B26C-1B210B90FDB0}"/>
          </ac:spMkLst>
        </pc:spChg>
        <pc:spChg chg="mod">
          <ac:chgData name="Kumar, Abhinav" userId="8066a73d-d334-4a89-a116-a30f07405541" providerId="ADAL" clId="{5907A28A-0252-4A48-8FF6-7594D65578C7}" dt="2024-09-12T14:53:39.142" v="167" actId="1036"/>
          <ac:spMkLst>
            <pc:docMk/>
            <pc:sldMk cId="3065468374" sldId="309"/>
            <ac:spMk id="16" creationId="{A33AD9E8-7009-7D8F-F1AF-13A2C1169296}"/>
          </ac:spMkLst>
        </pc:spChg>
        <pc:spChg chg="mod">
          <ac:chgData name="Kumar, Abhinav" userId="8066a73d-d334-4a89-a116-a30f07405541" providerId="ADAL" clId="{5907A28A-0252-4A48-8FF6-7594D65578C7}" dt="2024-09-12T14:53:27.258" v="118" actId="1035"/>
          <ac:spMkLst>
            <pc:docMk/>
            <pc:sldMk cId="3065468374" sldId="309"/>
            <ac:spMk id="17" creationId="{1ECF068E-A97D-FCCB-2B63-E13BF8326BE4}"/>
          </ac:spMkLst>
        </pc:spChg>
        <pc:spChg chg="add mod">
          <ac:chgData name="Kumar, Abhinav" userId="8066a73d-d334-4a89-a116-a30f07405541" providerId="ADAL" clId="{5907A28A-0252-4A48-8FF6-7594D65578C7}" dt="2024-09-12T14:57:05.217" v="307" actId="1582"/>
          <ac:spMkLst>
            <pc:docMk/>
            <pc:sldMk cId="3065468374" sldId="309"/>
            <ac:spMk id="18" creationId="{46ED3DB5-7BFF-7FFD-EED8-5004FA2D2BDB}"/>
          </ac:spMkLst>
        </pc:spChg>
        <pc:spChg chg="mod">
          <ac:chgData name="Kumar, Abhinav" userId="8066a73d-d334-4a89-a116-a30f07405541" providerId="ADAL" clId="{5907A28A-0252-4A48-8FF6-7594D65578C7}" dt="2024-09-12T19:45:46.826" v="885" actId="20577"/>
          <ac:spMkLst>
            <pc:docMk/>
            <pc:sldMk cId="3065468374" sldId="309"/>
            <ac:spMk id="44" creationId="{068908FB-B79E-C012-70D3-FB1B17C9E4C9}"/>
          </ac:spMkLst>
        </pc:spChg>
        <pc:spChg chg="mod">
          <ac:chgData name="Kumar, Abhinav" userId="8066a73d-d334-4a89-a116-a30f07405541" providerId="ADAL" clId="{5907A28A-0252-4A48-8FF6-7594D65578C7}" dt="2024-09-12T14:54:47.890" v="242" actId="207"/>
          <ac:spMkLst>
            <pc:docMk/>
            <pc:sldMk cId="3065468374" sldId="309"/>
            <ac:spMk id="45" creationId="{ED9FE4BD-8025-A16A-36EB-447FFA66EB79}"/>
          </ac:spMkLst>
        </pc:spChg>
        <pc:spChg chg="mod">
          <ac:chgData name="Kumar, Abhinav" userId="8066a73d-d334-4a89-a116-a30f07405541" providerId="ADAL" clId="{5907A28A-0252-4A48-8FF6-7594D65578C7}" dt="2024-09-12T14:54:51.575" v="243" actId="207"/>
          <ac:spMkLst>
            <pc:docMk/>
            <pc:sldMk cId="3065468374" sldId="309"/>
            <ac:spMk id="47" creationId="{1AF1305A-6333-6D72-1367-A47BD92BDBC0}"/>
          </ac:spMkLst>
        </pc:spChg>
        <pc:spChg chg="mod">
          <ac:chgData name="Kumar, Abhinav" userId="8066a73d-d334-4a89-a116-a30f07405541" providerId="ADAL" clId="{5907A28A-0252-4A48-8FF6-7594D65578C7}" dt="2024-09-12T14:54:55.306" v="247" actId="20577"/>
          <ac:spMkLst>
            <pc:docMk/>
            <pc:sldMk cId="3065468374" sldId="309"/>
            <ac:spMk id="48" creationId="{CFF2B991-00C6-11E1-E650-07203AFA166D}"/>
          </ac:spMkLst>
        </pc:spChg>
        <pc:spChg chg="mod">
          <ac:chgData name="Kumar, Abhinav" userId="8066a73d-d334-4a89-a116-a30f07405541" providerId="ADAL" clId="{5907A28A-0252-4A48-8FF6-7594D65578C7}" dt="2024-09-12T14:54:39.467" v="240" actId="207"/>
          <ac:spMkLst>
            <pc:docMk/>
            <pc:sldMk cId="3065468374" sldId="309"/>
            <ac:spMk id="49" creationId="{42702688-F436-3AD8-4F95-44441FAE8CC2}"/>
          </ac:spMkLst>
        </pc:spChg>
        <pc:spChg chg="mod">
          <ac:chgData name="Kumar, Abhinav" userId="8066a73d-d334-4a89-a116-a30f07405541" providerId="ADAL" clId="{5907A28A-0252-4A48-8FF6-7594D65578C7}" dt="2024-09-12T14:53:39.142" v="167" actId="1036"/>
          <ac:spMkLst>
            <pc:docMk/>
            <pc:sldMk cId="3065468374" sldId="309"/>
            <ac:spMk id="50" creationId="{3DC4BF69-938B-F149-9F2E-45BA5CAEC657}"/>
          </ac:spMkLst>
        </pc:spChg>
      </pc:sldChg>
      <pc:sldChg chg="modSp mod">
        <pc:chgData name="Kumar, Abhinav" userId="8066a73d-d334-4a89-a116-a30f07405541" providerId="ADAL" clId="{5907A28A-0252-4A48-8FF6-7594D65578C7}" dt="2024-09-12T20:02:15.867" v="975" actId="20577"/>
        <pc:sldMkLst>
          <pc:docMk/>
          <pc:sldMk cId="2110921633" sldId="324"/>
        </pc:sldMkLst>
        <pc:spChg chg="mod">
          <ac:chgData name="Kumar, Abhinav" userId="8066a73d-d334-4a89-a116-a30f07405541" providerId="ADAL" clId="{5907A28A-0252-4A48-8FF6-7594D65578C7}" dt="2024-09-12T20:02:15.867" v="975" actId="20577"/>
          <ac:spMkLst>
            <pc:docMk/>
            <pc:sldMk cId="2110921633" sldId="324"/>
            <ac:spMk id="2" creationId="{2E65E623-6BDC-2D3C-7732-04A85516B185}"/>
          </ac:spMkLst>
        </pc:spChg>
      </pc:sldChg>
      <pc:sldChg chg="modSp mod">
        <pc:chgData name="Kumar, Abhinav" userId="8066a73d-d334-4a89-a116-a30f07405541" providerId="ADAL" clId="{5907A28A-0252-4A48-8FF6-7594D65578C7}" dt="2024-09-12T20:06:15.677" v="1076" actId="20577"/>
        <pc:sldMkLst>
          <pc:docMk/>
          <pc:sldMk cId="3566322025" sldId="331"/>
        </pc:sldMkLst>
        <pc:spChg chg="mod">
          <ac:chgData name="Kumar, Abhinav" userId="8066a73d-d334-4a89-a116-a30f07405541" providerId="ADAL" clId="{5907A28A-0252-4A48-8FF6-7594D65578C7}" dt="2024-09-12T20:06:15.677" v="1076" actId="20577"/>
          <ac:spMkLst>
            <pc:docMk/>
            <pc:sldMk cId="3566322025" sldId="331"/>
            <ac:spMk id="9" creationId="{C4159493-CF25-B908-11A9-8C33E27B26BD}"/>
          </ac:spMkLst>
        </pc:spChg>
      </pc:sldChg>
      <pc:sldChg chg="modSp mod">
        <pc:chgData name="Kumar, Abhinav" userId="8066a73d-d334-4a89-a116-a30f07405541" providerId="ADAL" clId="{5907A28A-0252-4A48-8FF6-7594D65578C7}" dt="2024-09-12T20:01:52.220" v="964" actId="20577"/>
        <pc:sldMkLst>
          <pc:docMk/>
          <pc:sldMk cId="2811889615" sldId="333"/>
        </pc:sldMkLst>
        <pc:spChg chg="mod">
          <ac:chgData name="Kumar, Abhinav" userId="8066a73d-d334-4a89-a116-a30f07405541" providerId="ADAL" clId="{5907A28A-0252-4A48-8FF6-7594D65578C7}" dt="2024-09-12T20:01:52.220" v="964" actId="20577"/>
          <ac:spMkLst>
            <pc:docMk/>
            <pc:sldMk cId="2811889615" sldId="333"/>
            <ac:spMk id="2" creationId="{5A89DB54-87A0-992B-2537-63DD0C7553D0}"/>
          </ac:spMkLst>
        </pc:spChg>
      </pc:sldChg>
      <pc:sldChg chg="addSp delSp modSp mod">
        <pc:chgData name="Kumar, Abhinav" userId="8066a73d-d334-4a89-a116-a30f07405541" providerId="ADAL" clId="{5907A28A-0252-4A48-8FF6-7594D65578C7}" dt="2024-09-12T19:48:34.266" v="886" actId="114"/>
        <pc:sldMkLst>
          <pc:docMk/>
          <pc:sldMk cId="927937287" sldId="337"/>
        </pc:sldMkLst>
        <pc:spChg chg="mod">
          <ac:chgData name="Kumar, Abhinav" userId="8066a73d-d334-4a89-a116-a30f07405541" providerId="ADAL" clId="{5907A28A-0252-4A48-8FF6-7594D65578C7}" dt="2024-09-12T15:19:59.302" v="722" actId="20577"/>
          <ac:spMkLst>
            <pc:docMk/>
            <pc:sldMk cId="927937287" sldId="337"/>
            <ac:spMk id="2" creationId="{03FD6248-D1CA-A29D-7DE0-5172531FCCA8}"/>
          </ac:spMkLst>
        </pc:spChg>
        <pc:spChg chg="mod">
          <ac:chgData name="Kumar, Abhinav" userId="8066a73d-d334-4a89-a116-a30f07405541" providerId="ADAL" clId="{5907A28A-0252-4A48-8FF6-7594D65578C7}" dt="2024-09-12T15:19:55.637" v="707" actId="20577"/>
          <ac:spMkLst>
            <pc:docMk/>
            <pc:sldMk cId="927937287" sldId="337"/>
            <ac:spMk id="3" creationId="{4E49FB50-B349-2CD0-31AF-360BF241FD33}"/>
          </ac:spMkLst>
        </pc:spChg>
        <pc:spChg chg="add mod">
          <ac:chgData name="Kumar, Abhinav" userId="8066a73d-d334-4a89-a116-a30f07405541" providerId="ADAL" clId="{5907A28A-0252-4A48-8FF6-7594D65578C7}" dt="2024-09-12T19:48:34.266" v="886" actId="114"/>
          <ac:spMkLst>
            <pc:docMk/>
            <pc:sldMk cId="927937287" sldId="337"/>
            <ac:spMk id="5" creationId="{65A1A31E-7A01-F535-BE2D-3A617B61C0FF}"/>
          </ac:spMkLst>
        </pc:spChg>
        <pc:spChg chg="add mod">
          <ac:chgData name="Kumar, Abhinav" userId="8066a73d-d334-4a89-a116-a30f07405541" providerId="ADAL" clId="{5907A28A-0252-4A48-8FF6-7594D65578C7}" dt="2024-09-12T15:20:10.290" v="723" actId="1076"/>
          <ac:spMkLst>
            <pc:docMk/>
            <pc:sldMk cId="927937287" sldId="337"/>
            <ac:spMk id="7" creationId="{42787DBB-9B0D-C9EF-29DD-A2617820443E}"/>
          </ac:spMkLst>
        </pc:spChg>
        <pc:spChg chg="add mod">
          <ac:chgData name="Kumar, Abhinav" userId="8066a73d-d334-4a89-a116-a30f07405541" providerId="ADAL" clId="{5907A28A-0252-4A48-8FF6-7594D65578C7}" dt="2024-09-12T15:20:10.290" v="723" actId="1076"/>
          <ac:spMkLst>
            <pc:docMk/>
            <pc:sldMk cId="927937287" sldId="337"/>
            <ac:spMk id="9" creationId="{D4ED8D4C-5118-8222-D013-118ECFB2B9D2}"/>
          </ac:spMkLst>
        </pc:spChg>
        <pc:spChg chg="add del">
          <ac:chgData name="Kumar, Abhinav" userId="8066a73d-d334-4a89-a116-a30f07405541" providerId="ADAL" clId="{5907A28A-0252-4A48-8FF6-7594D65578C7}" dt="2024-09-12T15:18:11.618" v="696" actId="478"/>
          <ac:spMkLst>
            <pc:docMk/>
            <pc:sldMk cId="927937287" sldId="337"/>
            <ac:spMk id="14" creationId="{A0C32009-4604-0DD2-9611-99BAB924F5FA}"/>
          </ac:spMkLst>
        </pc:spChg>
        <pc:spChg chg="add mod">
          <ac:chgData name="Kumar, Abhinav" userId="8066a73d-d334-4a89-a116-a30f07405541" providerId="ADAL" clId="{5907A28A-0252-4A48-8FF6-7594D65578C7}" dt="2024-09-12T15:20:10.290" v="723" actId="1076"/>
          <ac:spMkLst>
            <pc:docMk/>
            <pc:sldMk cId="927937287" sldId="337"/>
            <ac:spMk id="15" creationId="{AA7100D9-9C3B-6025-F74A-CC7E5A0F8755}"/>
          </ac:spMkLst>
        </pc:spChg>
        <pc:spChg chg="add mod">
          <ac:chgData name="Kumar, Abhinav" userId="8066a73d-d334-4a89-a116-a30f07405541" providerId="ADAL" clId="{5907A28A-0252-4A48-8FF6-7594D65578C7}" dt="2024-09-12T15:20:10.290" v="723" actId="1076"/>
          <ac:spMkLst>
            <pc:docMk/>
            <pc:sldMk cId="927937287" sldId="337"/>
            <ac:spMk id="16" creationId="{49E86B6A-2EBB-5000-2B16-EE061FD49512}"/>
          </ac:spMkLst>
        </pc:spChg>
        <pc:spChg chg="add mod">
          <ac:chgData name="Kumar, Abhinav" userId="8066a73d-d334-4a89-a116-a30f07405541" providerId="ADAL" clId="{5907A28A-0252-4A48-8FF6-7594D65578C7}" dt="2024-09-12T15:20:10.290" v="723" actId="1076"/>
          <ac:spMkLst>
            <pc:docMk/>
            <pc:sldMk cId="927937287" sldId="337"/>
            <ac:spMk id="17" creationId="{CB32510F-8F07-4565-4D3B-66B77776B907}"/>
          </ac:spMkLst>
        </pc:spChg>
        <pc:picChg chg="del mod">
          <ac:chgData name="Kumar, Abhinav" userId="8066a73d-d334-4a89-a116-a30f07405541" providerId="ADAL" clId="{5907A28A-0252-4A48-8FF6-7594D65578C7}" dt="2024-09-12T15:19:52.895" v="706" actId="478"/>
          <ac:picMkLst>
            <pc:docMk/>
            <pc:sldMk cId="927937287" sldId="337"/>
            <ac:picMk id="6" creationId="{30989FCE-024D-B9B5-4C5B-4902F8E001FC}"/>
          </ac:picMkLst>
        </pc:picChg>
        <pc:picChg chg="del mod">
          <ac:chgData name="Kumar, Abhinav" userId="8066a73d-d334-4a89-a116-a30f07405541" providerId="ADAL" clId="{5907A28A-0252-4A48-8FF6-7594D65578C7}" dt="2024-09-12T15:19:52.895" v="706" actId="478"/>
          <ac:picMkLst>
            <pc:docMk/>
            <pc:sldMk cId="927937287" sldId="337"/>
            <ac:picMk id="8" creationId="{FBD01BA1-C461-2E42-486F-7B2C6D45160D}"/>
          </ac:picMkLst>
        </pc:picChg>
        <pc:cxnChg chg="add mod">
          <ac:chgData name="Kumar, Abhinav" userId="8066a73d-d334-4a89-a116-a30f07405541" providerId="ADAL" clId="{5907A28A-0252-4A48-8FF6-7594D65578C7}" dt="2024-09-12T15:20:10.290" v="723" actId="1076"/>
          <ac:cxnSpMkLst>
            <pc:docMk/>
            <pc:sldMk cId="927937287" sldId="337"/>
            <ac:cxnSpMk id="11" creationId="{5F9C9471-5A0C-192F-A0E4-977915BA3AA0}"/>
          </ac:cxnSpMkLst>
        </pc:cxnChg>
        <pc:cxnChg chg="add mod">
          <ac:chgData name="Kumar, Abhinav" userId="8066a73d-d334-4a89-a116-a30f07405541" providerId="ADAL" clId="{5907A28A-0252-4A48-8FF6-7594D65578C7}" dt="2024-09-12T15:20:10.290" v="723" actId="1076"/>
          <ac:cxnSpMkLst>
            <pc:docMk/>
            <pc:sldMk cId="927937287" sldId="337"/>
            <ac:cxnSpMk id="13" creationId="{DBCAE5A6-B8DA-68CE-516C-EDE0D2E4C58E}"/>
          </ac:cxnSpMkLst>
        </pc:cxnChg>
      </pc:sldChg>
      <pc:sldChg chg="modSp">
        <pc:chgData name="Kumar, Abhinav" userId="8066a73d-d334-4a89-a116-a30f07405541" providerId="ADAL" clId="{5907A28A-0252-4A48-8FF6-7594D65578C7}" dt="2024-09-12T19:54:23.775" v="957" actId="20577"/>
        <pc:sldMkLst>
          <pc:docMk/>
          <pc:sldMk cId="2576555865" sldId="378"/>
        </pc:sldMkLst>
        <pc:spChg chg="mod">
          <ac:chgData name="Kumar, Abhinav" userId="8066a73d-d334-4a89-a116-a30f07405541" providerId="ADAL" clId="{5907A28A-0252-4A48-8FF6-7594D65578C7}" dt="2024-09-12T19:54:23.775" v="957" actId="20577"/>
          <ac:spMkLst>
            <pc:docMk/>
            <pc:sldMk cId="2576555865" sldId="378"/>
            <ac:spMk id="3" creationId="{4DF5B37C-75AE-A5A8-4A1F-AB5BF4E3056D}"/>
          </ac:spMkLst>
        </pc:spChg>
      </pc:sldChg>
      <pc:sldChg chg="modSp mod">
        <pc:chgData name="Kumar, Abhinav" userId="8066a73d-d334-4a89-a116-a30f07405541" providerId="ADAL" clId="{5907A28A-0252-4A48-8FF6-7594D65578C7}" dt="2024-09-12T19:36:48.012" v="883" actId="122"/>
        <pc:sldMkLst>
          <pc:docMk/>
          <pc:sldMk cId="490342282" sldId="380"/>
        </pc:sldMkLst>
        <pc:spChg chg="mod">
          <ac:chgData name="Kumar, Abhinav" userId="8066a73d-d334-4a89-a116-a30f07405541" providerId="ADAL" clId="{5907A28A-0252-4A48-8FF6-7594D65578C7}" dt="2024-09-12T19:36:48.012" v="883" actId="122"/>
          <ac:spMkLst>
            <pc:docMk/>
            <pc:sldMk cId="490342282" sldId="380"/>
            <ac:spMk id="2" creationId="{E1188909-04D6-9910-C2E4-59E3DC2EE12D}"/>
          </ac:spMkLst>
        </pc:spChg>
      </pc:sldChg>
      <pc:sldChg chg="addSp delSp modSp mod delAnim modAnim">
        <pc:chgData name="Kumar, Abhinav" userId="8066a73d-d334-4a89-a116-a30f07405541" providerId="ADAL" clId="{5907A28A-0252-4A48-8FF6-7594D65578C7}" dt="2024-09-12T19:32:01.303" v="814" actId="14100"/>
        <pc:sldMkLst>
          <pc:docMk/>
          <pc:sldMk cId="199114420" sldId="381"/>
        </pc:sldMkLst>
        <pc:spChg chg="mod">
          <ac:chgData name="Kumar, Abhinav" userId="8066a73d-d334-4a89-a116-a30f07405541" providerId="ADAL" clId="{5907A28A-0252-4A48-8FF6-7594D65578C7}" dt="2024-09-12T19:32:01.303" v="814" actId="14100"/>
          <ac:spMkLst>
            <pc:docMk/>
            <pc:sldMk cId="199114420" sldId="381"/>
            <ac:spMk id="3" creationId="{E8FAB1DC-F684-B79F-1A51-E7550482ED59}"/>
          </ac:spMkLst>
        </pc:spChg>
        <pc:spChg chg="add mod">
          <ac:chgData name="Kumar, Abhinav" userId="8066a73d-d334-4a89-a116-a30f07405541" providerId="ADAL" clId="{5907A28A-0252-4A48-8FF6-7594D65578C7}" dt="2024-09-12T15:00:04.529" v="355" actId="1035"/>
          <ac:spMkLst>
            <pc:docMk/>
            <pc:sldMk cId="199114420" sldId="381"/>
            <ac:spMk id="4" creationId="{E27043CA-E19A-2F18-1BC7-39CD057BE05D}"/>
          </ac:spMkLst>
        </pc:spChg>
        <pc:spChg chg="mod">
          <ac:chgData name="Kumar, Abhinav" userId="8066a73d-d334-4a89-a116-a30f07405541" providerId="ADAL" clId="{5907A28A-0252-4A48-8FF6-7594D65578C7}" dt="2024-09-12T19:31:54.287" v="813" actId="1036"/>
          <ac:spMkLst>
            <pc:docMk/>
            <pc:sldMk cId="199114420" sldId="381"/>
            <ac:spMk id="17" creationId="{930C71E6-6B09-DFA2-D929-CBFEBE63CDC8}"/>
          </ac:spMkLst>
        </pc:spChg>
        <pc:spChg chg="del mod">
          <ac:chgData name="Kumar, Abhinav" userId="8066a73d-d334-4a89-a116-a30f07405541" providerId="ADAL" clId="{5907A28A-0252-4A48-8FF6-7594D65578C7}" dt="2024-09-12T19:31:50.313" v="811"/>
          <ac:spMkLst>
            <pc:docMk/>
            <pc:sldMk cId="199114420" sldId="381"/>
            <ac:spMk id="19" creationId="{EA4B43AD-E4EA-D698-EFD3-305EDC40732F}"/>
          </ac:spMkLst>
        </pc:spChg>
        <pc:picChg chg="mod">
          <ac:chgData name="Kumar, Abhinav" userId="8066a73d-d334-4a89-a116-a30f07405541" providerId="ADAL" clId="{5907A28A-0252-4A48-8FF6-7594D65578C7}" dt="2024-09-12T14:50:15.782" v="25" actId="1035"/>
          <ac:picMkLst>
            <pc:docMk/>
            <pc:sldMk cId="199114420" sldId="381"/>
            <ac:picMk id="21" creationId="{0B0FCBFC-DB4B-957E-FA9D-28A5029C9F10}"/>
          </ac:picMkLst>
        </pc:picChg>
      </pc:sldChg>
      <pc:sldChg chg="ord">
        <pc:chgData name="Kumar, Abhinav" userId="8066a73d-d334-4a89-a116-a30f07405541" providerId="ADAL" clId="{5907A28A-0252-4A48-8FF6-7594D65578C7}" dt="2024-09-12T19:28:33.228" v="808"/>
        <pc:sldMkLst>
          <pc:docMk/>
          <pc:sldMk cId="1583508888" sldId="383"/>
        </pc:sldMkLst>
      </pc:sldChg>
      <pc:sldChg chg="addSp delSp modSp mod">
        <pc:chgData name="Kumar, Abhinav" userId="8066a73d-d334-4a89-a116-a30f07405541" providerId="ADAL" clId="{5907A28A-0252-4A48-8FF6-7594D65578C7}" dt="2024-09-12T15:10:09.104" v="566" actId="693"/>
        <pc:sldMkLst>
          <pc:docMk/>
          <pc:sldMk cId="4275688853" sldId="384"/>
        </pc:sldMkLst>
        <pc:spChg chg="mod">
          <ac:chgData name="Kumar, Abhinav" userId="8066a73d-d334-4a89-a116-a30f07405541" providerId="ADAL" clId="{5907A28A-0252-4A48-8FF6-7594D65578C7}" dt="2024-09-12T15:10:09.104" v="566" actId="693"/>
          <ac:spMkLst>
            <pc:docMk/>
            <pc:sldMk cId="4275688853" sldId="384"/>
            <ac:spMk id="33" creationId="{BC1A5A3B-4CD9-9EBF-935F-05D932588FC0}"/>
          </ac:spMkLst>
        </pc:spChg>
        <pc:spChg chg="mod">
          <ac:chgData name="Kumar, Abhinav" userId="8066a73d-d334-4a89-a116-a30f07405541" providerId="ADAL" clId="{5907A28A-0252-4A48-8FF6-7594D65578C7}" dt="2024-09-12T15:10:09.104" v="566" actId="693"/>
          <ac:spMkLst>
            <pc:docMk/>
            <pc:sldMk cId="4275688853" sldId="384"/>
            <ac:spMk id="34" creationId="{89E6564E-726E-3740-3573-A27B0B1C9988}"/>
          </ac:spMkLst>
        </pc:spChg>
        <pc:spChg chg="add del">
          <ac:chgData name="Kumar, Abhinav" userId="8066a73d-d334-4a89-a116-a30f07405541" providerId="ADAL" clId="{5907A28A-0252-4A48-8FF6-7594D65578C7}" dt="2024-09-12T15:05:45.348" v="405" actId="478"/>
          <ac:spMkLst>
            <pc:docMk/>
            <pc:sldMk cId="4275688853" sldId="384"/>
            <ac:spMk id="39" creationId="{6855AE70-9224-18D1-ECAF-ACBE42BF7BEA}"/>
          </ac:spMkLst>
        </pc:spChg>
        <pc:spChg chg="add del mod">
          <ac:chgData name="Kumar, Abhinav" userId="8066a73d-d334-4a89-a116-a30f07405541" providerId="ADAL" clId="{5907A28A-0252-4A48-8FF6-7594D65578C7}" dt="2024-09-12T15:06:15.480" v="408" actId="478"/>
          <ac:spMkLst>
            <pc:docMk/>
            <pc:sldMk cId="4275688853" sldId="384"/>
            <ac:spMk id="40" creationId="{8405CBB5-B175-CD7C-B504-5AC199414381}"/>
          </ac:spMkLst>
        </pc:spChg>
        <pc:spChg chg="mod">
          <ac:chgData name="Kumar, Abhinav" userId="8066a73d-d334-4a89-a116-a30f07405541" providerId="ADAL" clId="{5907A28A-0252-4A48-8FF6-7594D65578C7}" dt="2024-09-12T15:07:50.726" v="503" actId="1076"/>
          <ac:spMkLst>
            <pc:docMk/>
            <pc:sldMk cId="4275688853" sldId="384"/>
            <ac:spMk id="67" creationId="{34989BAA-0540-B5F9-90E0-9A9719878787}"/>
          </ac:spMkLst>
        </pc:spChg>
        <pc:spChg chg="mod">
          <ac:chgData name="Kumar, Abhinav" userId="8066a73d-d334-4a89-a116-a30f07405541" providerId="ADAL" clId="{5907A28A-0252-4A48-8FF6-7594D65578C7}" dt="2024-09-12T15:10:09.104" v="566" actId="693"/>
          <ac:spMkLst>
            <pc:docMk/>
            <pc:sldMk cId="4275688853" sldId="384"/>
            <ac:spMk id="95" creationId="{52B05990-1E23-2F7E-73B3-81499DFCA435}"/>
          </ac:spMkLst>
        </pc:spChg>
        <pc:spChg chg="mod">
          <ac:chgData name="Kumar, Abhinav" userId="8066a73d-d334-4a89-a116-a30f07405541" providerId="ADAL" clId="{5907A28A-0252-4A48-8FF6-7594D65578C7}" dt="2024-09-12T15:09:06.692" v="519" actId="1037"/>
          <ac:spMkLst>
            <pc:docMk/>
            <pc:sldMk cId="4275688853" sldId="384"/>
            <ac:spMk id="125" creationId="{F79B1AEF-25D2-FD42-DA8B-BDE5B2D5C26C}"/>
          </ac:spMkLst>
        </pc:spChg>
        <pc:spChg chg="mod">
          <ac:chgData name="Kumar, Abhinav" userId="8066a73d-d334-4a89-a116-a30f07405541" providerId="ADAL" clId="{5907A28A-0252-4A48-8FF6-7594D65578C7}" dt="2024-09-12T15:07:58.166" v="504" actId="1076"/>
          <ac:spMkLst>
            <pc:docMk/>
            <pc:sldMk cId="4275688853" sldId="384"/>
            <ac:spMk id="134" creationId="{3E4114B7-AFA8-6C63-34B8-3C33076273FE}"/>
          </ac:spMkLst>
        </pc:spChg>
        <pc:grpChg chg="mod">
          <ac:chgData name="Kumar, Abhinav" userId="8066a73d-d334-4a89-a116-a30f07405541" providerId="ADAL" clId="{5907A28A-0252-4A48-8FF6-7594D65578C7}" dt="2024-09-12T15:09:06.692" v="519" actId="1037"/>
          <ac:grpSpMkLst>
            <pc:docMk/>
            <pc:sldMk cId="4275688853" sldId="384"/>
            <ac:grpSpMk id="107" creationId="{0B3BFE61-7369-5074-21CB-AE3C5E17FF57}"/>
          </ac:grpSpMkLst>
        </pc:grpChg>
        <pc:grpChg chg="mod">
          <ac:chgData name="Kumar, Abhinav" userId="8066a73d-d334-4a89-a116-a30f07405541" providerId="ADAL" clId="{5907A28A-0252-4A48-8FF6-7594D65578C7}" dt="2024-09-12T15:09:06.692" v="519" actId="1037"/>
          <ac:grpSpMkLst>
            <pc:docMk/>
            <pc:sldMk cId="4275688853" sldId="384"/>
            <ac:grpSpMk id="112" creationId="{A24FB713-B2DB-3A9B-D3A3-7704AD91B31B}"/>
          </ac:grpSpMkLst>
        </pc:grpChg>
        <pc:grpChg chg="mod">
          <ac:chgData name="Kumar, Abhinav" userId="8066a73d-d334-4a89-a116-a30f07405541" providerId="ADAL" clId="{5907A28A-0252-4A48-8FF6-7594D65578C7}" dt="2024-09-12T15:07:58.166" v="504" actId="1076"/>
          <ac:grpSpMkLst>
            <pc:docMk/>
            <pc:sldMk cId="4275688853" sldId="384"/>
            <ac:grpSpMk id="131" creationId="{18F8B365-F3FB-8A64-50C9-58A6828CE40C}"/>
          </ac:grpSpMkLst>
        </pc:grpChg>
        <pc:grpChg chg="mod">
          <ac:chgData name="Kumar, Abhinav" userId="8066a73d-d334-4a89-a116-a30f07405541" providerId="ADAL" clId="{5907A28A-0252-4A48-8FF6-7594D65578C7}" dt="2024-09-12T15:07:58.166" v="504" actId="1076"/>
          <ac:grpSpMkLst>
            <pc:docMk/>
            <pc:sldMk cId="4275688853" sldId="384"/>
            <ac:grpSpMk id="136" creationId="{68FB1BC1-5DFF-161E-4191-3E6C362E7C4F}"/>
          </ac:grpSpMkLst>
        </pc:grpChg>
        <pc:cxnChg chg="add del mod">
          <ac:chgData name="Kumar, Abhinav" userId="8066a73d-d334-4a89-a116-a30f07405541" providerId="ADAL" clId="{5907A28A-0252-4A48-8FF6-7594D65578C7}" dt="2024-09-12T15:02:23.714" v="390" actId="478"/>
          <ac:cxnSpMkLst>
            <pc:docMk/>
            <pc:sldMk cId="4275688853" sldId="384"/>
            <ac:cxnSpMk id="5" creationId="{8B23B868-7E1B-6C43-D1F1-C97ABECAD04F}"/>
          </ac:cxnSpMkLst>
        </pc:cxnChg>
        <pc:cxnChg chg="add del mod">
          <ac:chgData name="Kumar, Abhinav" userId="8066a73d-d334-4a89-a116-a30f07405541" providerId="ADAL" clId="{5907A28A-0252-4A48-8FF6-7594D65578C7}" dt="2024-09-12T15:04:29.980" v="401" actId="478"/>
          <ac:cxnSpMkLst>
            <pc:docMk/>
            <pc:sldMk cId="4275688853" sldId="384"/>
            <ac:cxnSpMk id="20" creationId="{C8E9DB7D-736A-CCFC-356B-67523709476E}"/>
          </ac:cxnSpMkLst>
        </pc:cxnChg>
        <pc:cxnChg chg="add del mod">
          <ac:chgData name="Kumar, Abhinav" userId="8066a73d-d334-4a89-a116-a30f07405541" providerId="ADAL" clId="{5907A28A-0252-4A48-8FF6-7594D65578C7}" dt="2024-09-12T15:05:35.433" v="403" actId="478"/>
          <ac:cxnSpMkLst>
            <pc:docMk/>
            <pc:sldMk cId="4275688853" sldId="384"/>
            <ac:cxnSpMk id="38" creationId="{DAC506A0-F33A-735F-4762-56420885F7BE}"/>
          </ac:cxnSpMkLst>
        </pc:cxnChg>
        <pc:cxnChg chg="add mod">
          <ac:chgData name="Kumar, Abhinav" userId="8066a73d-d334-4a89-a116-a30f07405541" providerId="ADAL" clId="{5907A28A-0252-4A48-8FF6-7594D65578C7}" dt="2024-09-12T15:08:55.728" v="512" actId="1076"/>
          <ac:cxnSpMkLst>
            <pc:docMk/>
            <pc:sldMk cId="4275688853" sldId="384"/>
            <ac:cxnSpMk id="41" creationId="{9A91EBEE-9FA4-1EAE-D145-7A1B4DD33E6A}"/>
          </ac:cxnSpMkLst>
        </pc:cxnChg>
        <pc:cxnChg chg="mod">
          <ac:chgData name="Kumar, Abhinav" userId="8066a73d-d334-4a89-a116-a30f07405541" providerId="ADAL" clId="{5907A28A-0252-4A48-8FF6-7594D65578C7}" dt="2024-09-12T15:08:19.712" v="506" actId="692"/>
          <ac:cxnSpMkLst>
            <pc:docMk/>
            <pc:sldMk cId="4275688853" sldId="384"/>
            <ac:cxnSpMk id="59" creationId="{59249EDD-F287-D6BA-8E83-0A023EEAD112}"/>
          </ac:cxnSpMkLst>
        </pc:cxnChg>
        <pc:cxnChg chg="mod">
          <ac:chgData name="Kumar, Abhinav" userId="8066a73d-d334-4a89-a116-a30f07405541" providerId="ADAL" clId="{5907A28A-0252-4A48-8FF6-7594D65578C7}" dt="2024-09-12T15:09:14.583" v="524" actId="1037"/>
          <ac:cxnSpMkLst>
            <pc:docMk/>
            <pc:sldMk cId="4275688853" sldId="384"/>
            <ac:cxnSpMk id="60" creationId="{6DE7C99D-DA0E-0DB2-A70C-EABDE6651D44}"/>
          </ac:cxnSpMkLst>
        </pc:cxnChg>
      </pc:sldChg>
      <pc:sldChg chg="modSp mod">
        <pc:chgData name="Kumar, Abhinav" userId="8066a73d-d334-4a89-a116-a30f07405541" providerId="ADAL" clId="{5907A28A-0252-4A48-8FF6-7594D65578C7}" dt="2024-09-12T15:11:55.613" v="567" actId="404"/>
        <pc:sldMkLst>
          <pc:docMk/>
          <pc:sldMk cId="3306942430" sldId="393"/>
        </pc:sldMkLst>
        <pc:spChg chg="mod">
          <ac:chgData name="Kumar, Abhinav" userId="8066a73d-d334-4a89-a116-a30f07405541" providerId="ADAL" clId="{5907A28A-0252-4A48-8FF6-7594D65578C7}" dt="2024-09-12T15:11:55.613" v="567" actId="404"/>
          <ac:spMkLst>
            <pc:docMk/>
            <pc:sldMk cId="3306942430" sldId="393"/>
            <ac:spMk id="3" creationId="{8658AC02-778B-FCF7-6CD7-0F3534C139DF}"/>
          </ac:spMkLst>
        </pc:spChg>
      </pc:sldChg>
      <pc:sldChg chg="add ord">
        <pc:chgData name="Kumar, Abhinav" userId="8066a73d-d334-4a89-a116-a30f07405541" providerId="ADAL" clId="{5907A28A-0252-4A48-8FF6-7594D65578C7}" dt="2024-09-12T00:51:04.171" v="3"/>
        <pc:sldMkLst>
          <pc:docMk/>
          <pc:sldMk cId="4265198682" sldId="394"/>
        </pc:sldMkLst>
      </pc:sldChg>
      <pc:sldChg chg="delSp modSp add mod">
        <pc:chgData name="Kumar, Abhinav" userId="8066a73d-d334-4a89-a116-a30f07405541" providerId="ADAL" clId="{5907A28A-0252-4A48-8FF6-7594D65578C7}" dt="2024-09-12T15:21:36.544" v="784" actId="1076"/>
        <pc:sldMkLst>
          <pc:docMk/>
          <pc:sldMk cId="4264783416" sldId="395"/>
        </pc:sldMkLst>
        <pc:spChg chg="mod">
          <ac:chgData name="Kumar, Abhinav" userId="8066a73d-d334-4a89-a116-a30f07405541" providerId="ADAL" clId="{5907A28A-0252-4A48-8FF6-7594D65578C7}" dt="2024-09-12T15:21:22.805" v="782" actId="20577"/>
          <ac:spMkLst>
            <pc:docMk/>
            <pc:sldMk cId="4264783416" sldId="395"/>
            <ac:spMk id="3" creationId="{4E49FB50-B349-2CD0-31AF-360BF241FD33}"/>
          </ac:spMkLst>
        </pc:spChg>
        <pc:spChg chg="del">
          <ac:chgData name="Kumar, Abhinav" userId="8066a73d-d334-4a89-a116-a30f07405541" providerId="ADAL" clId="{5907A28A-0252-4A48-8FF6-7594D65578C7}" dt="2024-09-12T15:20:28.916" v="725" actId="478"/>
          <ac:spMkLst>
            <pc:docMk/>
            <pc:sldMk cId="4264783416" sldId="395"/>
            <ac:spMk id="5" creationId="{65A1A31E-7A01-F535-BE2D-3A617B61C0FF}"/>
          </ac:spMkLst>
        </pc:spChg>
        <pc:spChg chg="del">
          <ac:chgData name="Kumar, Abhinav" userId="8066a73d-d334-4a89-a116-a30f07405541" providerId="ADAL" clId="{5907A28A-0252-4A48-8FF6-7594D65578C7}" dt="2024-09-12T15:20:28.916" v="725" actId="478"/>
          <ac:spMkLst>
            <pc:docMk/>
            <pc:sldMk cId="4264783416" sldId="395"/>
            <ac:spMk id="7" creationId="{42787DBB-9B0D-C9EF-29DD-A2617820443E}"/>
          </ac:spMkLst>
        </pc:spChg>
        <pc:spChg chg="del">
          <ac:chgData name="Kumar, Abhinav" userId="8066a73d-d334-4a89-a116-a30f07405541" providerId="ADAL" clId="{5907A28A-0252-4A48-8FF6-7594D65578C7}" dt="2024-09-12T15:20:28.916" v="725" actId="478"/>
          <ac:spMkLst>
            <pc:docMk/>
            <pc:sldMk cId="4264783416" sldId="395"/>
            <ac:spMk id="9" creationId="{D4ED8D4C-5118-8222-D013-118ECFB2B9D2}"/>
          </ac:spMkLst>
        </pc:spChg>
        <pc:spChg chg="del">
          <ac:chgData name="Kumar, Abhinav" userId="8066a73d-d334-4a89-a116-a30f07405541" providerId="ADAL" clId="{5907A28A-0252-4A48-8FF6-7594D65578C7}" dt="2024-09-12T15:20:28.916" v="725" actId="478"/>
          <ac:spMkLst>
            <pc:docMk/>
            <pc:sldMk cId="4264783416" sldId="395"/>
            <ac:spMk id="15" creationId="{AA7100D9-9C3B-6025-F74A-CC7E5A0F8755}"/>
          </ac:spMkLst>
        </pc:spChg>
        <pc:spChg chg="del">
          <ac:chgData name="Kumar, Abhinav" userId="8066a73d-d334-4a89-a116-a30f07405541" providerId="ADAL" clId="{5907A28A-0252-4A48-8FF6-7594D65578C7}" dt="2024-09-12T15:20:28.916" v="725" actId="478"/>
          <ac:spMkLst>
            <pc:docMk/>
            <pc:sldMk cId="4264783416" sldId="395"/>
            <ac:spMk id="16" creationId="{49E86B6A-2EBB-5000-2B16-EE061FD49512}"/>
          </ac:spMkLst>
        </pc:spChg>
        <pc:spChg chg="del">
          <ac:chgData name="Kumar, Abhinav" userId="8066a73d-d334-4a89-a116-a30f07405541" providerId="ADAL" clId="{5907A28A-0252-4A48-8FF6-7594D65578C7}" dt="2024-09-12T15:20:28.916" v="725" actId="478"/>
          <ac:spMkLst>
            <pc:docMk/>
            <pc:sldMk cId="4264783416" sldId="395"/>
            <ac:spMk id="17" creationId="{CB32510F-8F07-4565-4D3B-66B77776B907}"/>
          </ac:spMkLst>
        </pc:spChg>
        <pc:picChg chg="mod">
          <ac:chgData name="Kumar, Abhinav" userId="8066a73d-d334-4a89-a116-a30f07405541" providerId="ADAL" clId="{5907A28A-0252-4A48-8FF6-7594D65578C7}" dt="2024-09-12T15:21:36.544" v="784" actId="1076"/>
          <ac:picMkLst>
            <pc:docMk/>
            <pc:sldMk cId="4264783416" sldId="395"/>
            <ac:picMk id="6" creationId="{30989FCE-024D-B9B5-4C5B-4902F8E001FC}"/>
          </ac:picMkLst>
        </pc:picChg>
        <pc:picChg chg="mod">
          <ac:chgData name="Kumar, Abhinav" userId="8066a73d-d334-4a89-a116-a30f07405541" providerId="ADAL" clId="{5907A28A-0252-4A48-8FF6-7594D65578C7}" dt="2024-09-12T15:21:36.544" v="784" actId="1076"/>
          <ac:picMkLst>
            <pc:docMk/>
            <pc:sldMk cId="4264783416" sldId="395"/>
            <ac:picMk id="8" creationId="{FBD01BA1-C461-2E42-486F-7B2C6D45160D}"/>
          </ac:picMkLst>
        </pc:picChg>
        <pc:cxnChg chg="del mod">
          <ac:chgData name="Kumar, Abhinav" userId="8066a73d-d334-4a89-a116-a30f07405541" providerId="ADAL" clId="{5907A28A-0252-4A48-8FF6-7594D65578C7}" dt="2024-09-12T15:20:28.916" v="725" actId="478"/>
          <ac:cxnSpMkLst>
            <pc:docMk/>
            <pc:sldMk cId="4264783416" sldId="395"/>
            <ac:cxnSpMk id="11" creationId="{5F9C9471-5A0C-192F-A0E4-977915BA3AA0}"/>
          </ac:cxnSpMkLst>
        </pc:cxnChg>
        <pc:cxnChg chg="del mod">
          <ac:chgData name="Kumar, Abhinav" userId="8066a73d-d334-4a89-a116-a30f07405541" providerId="ADAL" clId="{5907A28A-0252-4A48-8FF6-7594D65578C7}" dt="2024-09-12T15:20:28.916" v="725" actId="478"/>
          <ac:cxnSpMkLst>
            <pc:docMk/>
            <pc:sldMk cId="4264783416" sldId="395"/>
            <ac:cxnSpMk id="13" creationId="{DBCAE5A6-B8DA-68CE-516C-EDE0D2E4C58E}"/>
          </ac:cxnSpMkLst>
        </pc:cxnChg>
      </pc:sldChg>
    </pc:docChg>
  </pc:docChgLst>
  <pc:docChgLst>
    <pc:chgData name="Kumar, Abhinav" userId="8066a73d-d334-4a89-a116-a30f07405541" providerId="ADAL" clId="{A102EDB2-1FDE-4E2D-AF76-569F741EFE2D}"/>
    <pc:docChg chg="undo redo custSel addSld delSld modSld sldOrd delSection modSection">
      <pc:chgData name="Kumar, Abhinav" userId="8066a73d-d334-4a89-a116-a30f07405541" providerId="ADAL" clId="{A102EDB2-1FDE-4E2D-AF76-569F741EFE2D}" dt="2024-10-27T18:41:55.943" v="10140" actId="729"/>
      <pc:docMkLst>
        <pc:docMk/>
      </pc:docMkLst>
      <pc:sldChg chg="del">
        <pc:chgData name="Kumar, Abhinav" userId="8066a73d-d334-4a89-a116-a30f07405541" providerId="ADAL" clId="{A102EDB2-1FDE-4E2D-AF76-569F741EFE2D}" dt="2024-09-18T13:30:47.573" v="4636" actId="47"/>
        <pc:sldMkLst>
          <pc:docMk/>
          <pc:sldMk cId="0" sldId="270"/>
        </pc:sldMkLst>
      </pc:sldChg>
      <pc:sldChg chg="addSp delSp modSp mod modTransition modAnim">
        <pc:chgData name="Kumar, Abhinav" userId="8066a73d-d334-4a89-a116-a30f07405541" providerId="ADAL" clId="{A102EDB2-1FDE-4E2D-AF76-569F741EFE2D}" dt="2024-09-18T16:03:39.473" v="6423"/>
        <pc:sldMkLst>
          <pc:docMk/>
          <pc:sldMk cId="976523993" sldId="303"/>
        </pc:sldMkLst>
        <pc:spChg chg="mod">
          <ac:chgData name="Kumar, Abhinav" userId="8066a73d-d334-4a89-a116-a30f07405541" providerId="ADAL" clId="{A102EDB2-1FDE-4E2D-AF76-569F741EFE2D}" dt="2024-09-15T12:05:37.400" v="25" actId="20577"/>
          <ac:spMkLst>
            <pc:docMk/>
            <pc:sldMk cId="976523993" sldId="303"/>
            <ac:spMk id="2" creationId="{00000000-0000-0000-0000-000000000000}"/>
          </ac:spMkLst>
        </pc:spChg>
        <pc:spChg chg="mod">
          <ac:chgData name="Kumar, Abhinav" userId="8066a73d-d334-4a89-a116-a30f07405541" providerId="ADAL" clId="{A102EDB2-1FDE-4E2D-AF76-569F741EFE2D}" dt="2024-09-18T14:32:34.433" v="5990" actId="1035"/>
          <ac:spMkLst>
            <pc:docMk/>
            <pc:sldMk cId="976523993" sldId="303"/>
            <ac:spMk id="3" creationId="{00000000-0000-0000-0000-000000000000}"/>
          </ac:spMkLst>
        </pc:spChg>
        <pc:spChg chg="del">
          <ac:chgData name="Kumar, Abhinav" userId="8066a73d-d334-4a89-a116-a30f07405541" providerId="ADAL" clId="{A102EDB2-1FDE-4E2D-AF76-569F741EFE2D}" dt="2024-09-15T12:07:52.977" v="26" actId="478"/>
          <ac:spMkLst>
            <pc:docMk/>
            <pc:sldMk cId="976523993" sldId="303"/>
            <ac:spMk id="6" creationId="{0353517B-84F7-9161-38AF-75CDCB8CBF03}"/>
          </ac:spMkLst>
        </pc:spChg>
        <pc:spChg chg="add mod">
          <ac:chgData name="Kumar, Abhinav" userId="8066a73d-d334-4a89-a116-a30f07405541" providerId="ADAL" clId="{A102EDB2-1FDE-4E2D-AF76-569F741EFE2D}" dt="2024-09-18T14:33:47.659" v="6021" actId="1076"/>
          <ac:spMkLst>
            <pc:docMk/>
            <pc:sldMk cId="976523993" sldId="303"/>
            <ac:spMk id="8" creationId="{FA7BD090-2633-CE59-8152-810BE4E74E4D}"/>
          </ac:spMkLst>
        </pc:spChg>
        <pc:picChg chg="add mod">
          <ac:chgData name="Kumar, Abhinav" userId="8066a73d-d334-4a89-a116-a30f07405541" providerId="ADAL" clId="{A102EDB2-1FDE-4E2D-AF76-569F741EFE2D}" dt="2024-09-18T14:33:27.101" v="5997" actId="1076"/>
          <ac:picMkLst>
            <pc:docMk/>
            <pc:sldMk cId="976523993" sldId="303"/>
            <ac:picMk id="7" creationId="{7044C2F5-E9C8-963D-8275-390A8AA8BADA}"/>
          </ac:picMkLst>
        </pc:picChg>
        <pc:picChg chg="add del mod">
          <ac:chgData name="Kumar, Abhinav" userId="8066a73d-d334-4a89-a116-a30f07405541" providerId="ADAL" clId="{A102EDB2-1FDE-4E2D-AF76-569F741EFE2D}" dt="2024-09-18T15:31:35.595" v="6209"/>
          <ac:picMkLst>
            <pc:docMk/>
            <pc:sldMk cId="976523993" sldId="303"/>
            <ac:picMk id="12" creationId="{5FF6F3E1-5BFE-83E8-522F-7AC6B77588F1}"/>
          </ac:picMkLst>
        </pc:picChg>
        <pc:picChg chg="add del mod ord">
          <ac:chgData name="Kumar, Abhinav" userId="8066a73d-d334-4a89-a116-a30f07405541" providerId="ADAL" clId="{A102EDB2-1FDE-4E2D-AF76-569F741EFE2D}" dt="2024-09-18T15:32:06.445" v="6210"/>
          <ac:picMkLst>
            <pc:docMk/>
            <pc:sldMk cId="976523993" sldId="303"/>
            <ac:picMk id="14" creationId="{58C344F5-A19F-02C1-C6E8-0DAA059BEDE3}"/>
          </ac:picMkLst>
        </pc:picChg>
        <pc:picChg chg="add del mod">
          <ac:chgData name="Kumar, Abhinav" userId="8066a73d-d334-4a89-a116-a30f07405541" providerId="ADAL" clId="{A102EDB2-1FDE-4E2D-AF76-569F741EFE2D}" dt="2024-09-18T15:33:01.761" v="6214"/>
          <ac:picMkLst>
            <pc:docMk/>
            <pc:sldMk cId="976523993" sldId="303"/>
            <ac:picMk id="15" creationId="{3A8BE109-ACEE-5894-DA52-88105AA3E285}"/>
          </ac:picMkLst>
        </pc:picChg>
        <pc:picChg chg="add del mod ord">
          <ac:chgData name="Kumar, Abhinav" userId="8066a73d-d334-4a89-a116-a30f07405541" providerId="ADAL" clId="{A102EDB2-1FDE-4E2D-AF76-569F741EFE2D}" dt="2024-09-18T15:33:37.119" v="6215"/>
          <ac:picMkLst>
            <pc:docMk/>
            <pc:sldMk cId="976523993" sldId="303"/>
            <ac:picMk id="20" creationId="{3B9BE43D-1D93-B0C8-97B0-978CD191AE7E}"/>
          </ac:picMkLst>
        </pc:picChg>
        <pc:picChg chg="add del mod">
          <ac:chgData name="Kumar, Abhinav" userId="8066a73d-d334-4a89-a116-a30f07405541" providerId="ADAL" clId="{A102EDB2-1FDE-4E2D-AF76-569F741EFE2D}" dt="2024-09-18T15:33:42.208" v="6219"/>
          <ac:picMkLst>
            <pc:docMk/>
            <pc:sldMk cId="976523993" sldId="303"/>
            <ac:picMk id="21" creationId="{C5B9DED9-27C7-8A2E-AE73-47A5BB53E89D}"/>
          </ac:picMkLst>
        </pc:picChg>
        <pc:picChg chg="add del mod ord">
          <ac:chgData name="Kumar, Abhinav" userId="8066a73d-d334-4a89-a116-a30f07405541" providerId="ADAL" clId="{A102EDB2-1FDE-4E2D-AF76-569F741EFE2D}" dt="2024-09-18T15:34:50.582" v="6220"/>
          <ac:picMkLst>
            <pc:docMk/>
            <pc:sldMk cId="976523993" sldId="303"/>
            <ac:picMk id="23" creationId="{4F0A6857-2425-DA6A-69AA-06F298A0E259}"/>
          </ac:picMkLst>
        </pc:picChg>
        <pc:picChg chg="add del mod">
          <ac:chgData name="Kumar, Abhinav" userId="8066a73d-d334-4a89-a116-a30f07405541" providerId="ADAL" clId="{A102EDB2-1FDE-4E2D-AF76-569F741EFE2D}" dt="2024-09-18T15:35:15.073" v="6237"/>
          <ac:picMkLst>
            <pc:docMk/>
            <pc:sldMk cId="976523993" sldId="303"/>
            <ac:picMk id="24" creationId="{792F2E66-294D-F94B-082C-4B77418FE988}"/>
          </ac:picMkLst>
        </pc:picChg>
        <pc:picChg chg="add del mod ord">
          <ac:chgData name="Kumar, Abhinav" userId="8066a73d-d334-4a89-a116-a30f07405541" providerId="ADAL" clId="{A102EDB2-1FDE-4E2D-AF76-569F741EFE2D}" dt="2024-09-18T15:35:24.012" v="6238"/>
          <ac:picMkLst>
            <pc:docMk/>
            <pc:sldMk cId="976523993" sldId="303"/>
            <ac:picMk id="26" creationId="{BC4CBDE8-8783-4509-4A86-6CD4F22E6269}"/>
          </ac:picMkLst>
        </pc:picChg>
        <pc:picChg chg="add del mod">
          <ac:chgData name="Kumar, Abhinav" userId="8066a73d-d334-4a89-a116-a30f07405541" providerId="ADAL" clId="{A102EDB2-1FDE-4E2D-AF76-569F741EFE2D}" dt="2024-09-18T15:35:29.544" v="6241"/>
          <ac:picMkLst>
            <pc:docMk/>
            <pc:sldMk cId="976523993" sldId="303"/>
            <ac:picMk id="27" creationId="{C92FAAB6-5682-F177-D1B5-EC8CAA77F290}"/>
          </ac:picMkLst>
        </pc:picChg>
        <pc:picChg chg="add del mod ord">
          <ac:chgData name="Kumar, Abhinav" userId="8066a73d-d334-4a89-a116-a30f07405541" providerId="ADAL" clId="{A102EDB2-1FDE-4E2D-AF76-569F741EFE2D}" dt="2024-09-18T15:36:00.427" v="6242"/>
          <ac:picMkLst>
            <pc:docMk/>
            <pc:sldMk cId="976523993" sldId="303"/>
            <ac:picMk id="29" creationId="{6466FB05-38F2-9A09-47CC-EB0C202867C9}"/>
          </ac:picMkLst>
        </pc:picChg>
        <pc:picChg chg="add del mod">
          <ac:chgData name="Kumar, Abhinav" userId="8066a73d-d334-4a89-a116-a30f07405541" providerId="ADAL" clId="{A102EDB2-1FDE-4E2D-AF76-569F741EFE2D}" dt="2024-09-18T15:36:16.322" v="6257"/>
          <ac:picMkLst>
            <pc:docMk/>
            <pc:sldMk cId="976523993" sldId="303"/>
            <ac:picMk id="30" creationId="{F463C414-1079-2E50-D16A-9BBF023CE0C3}"/>
          </ac:picMkLst>
        </pc:picChg>
        <pc:picChg chg="add del mod ord">
          <ac:chgData name="Kumar, Abhinav" userId="8066a73d-d334-4a89-a116-a30f07405541" providerId="ADAL" clId="{A102EDB2-1FDE-4E2D-AF76-569F741EFE2D}" dt="2024-09-18T15:36:31.580" v="6258"/>
          <ac:picMkLst>
            <pc:docMk/>
            <pc:sldMk cId="976523993" sldId="303"/>
            <ac:picMk id="32" creationId="{1981C890-6CCC-BB4C-8368-3662D1173613}"/>
          </ac:picMkLst>
        </pc:picChg>
        <pc:picChg chg="add del mod">
          <ac:chgData name="Kumar, Abhinav" userId="8066a73d-d334-4a89-a116-a30f07405541" providerId="ADAL" clId="{A102EDB2-1FDE-4E2D-AF76-569F741EFE2D}" dt="2024-09-18T15:36:38.803" v="6261"/>
          <ac:picMkLst>
            <pc:docMk/>
            <pc:sldMk cId="976523993" sldId="303"/>
            <ac:picMk id="33" creationId="{9BBB2B42-0DC8-C6F0-1A3A-814B0727E59A}"/>
          </ac:picMkLst>
        </pc:picChg>
        <pc:picChg chg="add del mod ord">
          <ac:chgData name="Kumar, Abhinav" userId="8066a73d-d334-4a89-a116-a30f07405541" providerId="ADAL" clId="{A102EDB2-1FDE-4E2D-AF76-569F741EFE2D}" dt="2024-09-18T15:37:23.334" v="6262"/>
          <ac:picMkLst>
            <pc:docMk/>
            <pc:sldMk cId="976523993" sldId="303"/>
            <ac:picMk id="34" creationId="{B719DA61-728C-B9C6-D93E-4273D1C1D551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976523993" sldId="303"/>
            <ac:picMk id="35" creationId="{0111D043-379E-90A3-36D8-90D0601D722F}"/>
          </ac:picMkLst>
        </pc:picChg>
        <pc:picChg chg="add del mod ord">
          <ac:chgData name="Kumar, Abhinav" userId="8066a73d-d334-4a89-a116-a30f07405541" providerId="ADAL" clId="{A102EDB2-1FDE-4E2D-AF76-569F741EFE2D}" dt="2024-09-18T15:43:00.544" v="6340"/>
          <ac:picMkLst>
            <pc:docMk/>
            <pc:sldMk cId="976523993" sldId="303"/>
            <ac:picMk id="36" creationId="{DEAE7955-7F17-A44C-4CF7-D06345418766}"/>
          </ac:picMkLst>
        </pc:picChg>
        <pc:picChg chg="add del mod">
          <ac:chgData name="Kumar, Abhinav" userId="8066a73d-d334-4a89-a116-a30f07405541" providerId="ADAL" clId="{A102EDB2-1FDE-4E2D-AF76-569F741EFE2D}" dt="2024-09-18T15:43:32.315" v="6349"/>
          <ac:picMkLst>
            <pc:docMk/>
            <pc:sldMk cId="976523993" sldId="303"/>
            <ac:picMk id="37" creationId="{33114B8B-9315-62A1-CD75-A2081A96F53E}"/>
          </ac:picMkLst>
        </pc:picChg>
        <pc:picChg chg="add del mod ord">
          <ac:chgData name="Kumar, Abhinav" userId="8066a73d-d334-4a89-a116-a30f07405541" providerId="ADAL" clId="{A102EDB2-1FDE-4E2D-AF76-569F741EFE2D}" dt="2024-09-18T15:43:56.928" v="6350"/>
          <ac:picMkLst>
            <pc:docMk/>
            <pc:sldMk cId="976523993" sldId="303"/>
            <ac:picMk id="38" creationId="{9EDFB5D9-C94D-C5FA-2389-5CA4C3944330}"/>
          </ac:picMkLst>
        </pc:picChg>
        <pc:picChg chg="add del mod">
          <ac:chgData name="Kumar, Abhinav" userId="8066a73d-d334-4a89-a116-a30f07405541" providerId="ADAL" clId="{A102EDB2-1FDE-4E2D-AF76-569F741EFE2D}" dt="2024-09-18T15:45:04.902" v="6362"/>
          <ac:picMkLst>
            <pc:docMk/>
            <pc:sldMk cId="976523993" sldId="303"/>
            <ac:picMk id="39" creationId="{17FD0754-D16F-C177-07B3-24C5ABDD77BA}"/>
          </ac:picMkLst>
        </pc:picChg>
        <pc:picChg chg="add del mod ord">
          <ac:chgData name="Kumar, Abhinav" userId="8066a73d-d334-4a89-a116-a30f07405541" providerId="ADAL" clId="{A102EDB2-1FDE-4E2D-AF76-569F741EFE2D}" dt="2024-09-18T15:45:15.513" v="6363"/>
          <ac:picMkLst>
            <pc:docMk/>
            <pc:sldMk cId="976523993" sldId="303"/>
            <ac:picMk id="41" creationId="{718C3EF7-4020-62E2-9221-DFEBB3E66831}"/>
          </ac:picMkLst>
        </pc:picChg>
        <pc:picChg chg="add del mod">
          <ac:chgData name="Kumar, Abhinav" userId="8066a73d-d334-4a89-a116-a30f07405541" providerId="ADAL" clId="{A102EDB2-1FDE-4E2D-AF76-569F741EFE2D}" dt="2024-09-18T15:45:17.494" v="6366"/>
          <ac:picMkLst>
            <pc:docMk/>
            <pc:sldMk cId="976523993" sldId="303"/>
            <ac:picMk id="42" creationId="{1E241E8C-2B2E-9F44-13F2-8FDC4C2DED8F}"/>
          </ac:picMkLst>
        </pc:picChg>
        <pc:picChg chg="add del mod ord">
          <ac:chgData name="Kumar, Abhinav" userId="8066a73d-d334-4a89-a116-a30f07405541" providerId="ADAL" clId="{A102EDB2-1FDE-4E2D-AF76-569F741EFE2D}" dt="2024-09-18T15:45:54.073" v="6367"/>
          <ac:picMkLst>
            <pc:docMk/>
            <pc:sldMk cId="976523993" sldId="303"/>
            <ac:picMk id="43" creationId="{9A2B7130-6692-4E01-D898-67B243350083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976523993" sldId="303"/>
            <ac:picMk id="44" creationId="{28136CC3-1639-71A0-4C32-50CCDA24CB1C}"/>
          </ac:picMkLst>
        </pc:picChg>
        <pc:picChg chg="add mod">
          <ac:chgData name="Kumar, Abhinav" userId="8066a73d-d334-4a89-a116-a30f07405541" providerId="ADAL" clId="{A102EDB2-1FDE-4E2D-AF76-569F741EFE2D}" dt="2024-09-18T16:03:39.473" v="6423"/>
          <ac:picMkLst>
            <pc:docMk/>
            <pc:sldMk cId="976523993" sldId="303"/>
            <ac:picMk id="50" creationId="{2661E916-2BEA-29B4-AD7E-E3F9BA7B58E6}"/>
          </ac:picMkLst>
        </pc:picChg>
      </pc:sldChg>
      <pc:sldChg chg="del">
        <pc:chgData name="Kumar, Abhinav" userId="8066a73d-d334-4a89-a116-a30f07405541" providerId="ADAL" clId="{A102EDB2-1FDE-4E2D-AF76-569F741EFE2D}" dt="2024-09-15T12:13:55.612" v="27" actId="47"/>
        <pc:sldMkLst>
          <pc:docMk/>
          <pc:sldMk cId="4157632950" sldId="304"/>
        </pc:sldMkLst>
      </pc:sldChg>
      <pc:sldChg chg="del">
        <pc:chgData name="Kumar, Abhinav" userId="8066a73d-d334-4a89-a116-a30f07405541" providerId="ADAL" clId="{A102EDB2-1FDE-4E2D-AF76-569F741EFE2D}" dt="2024-09-15T12:13:55.612" v="27" actId="47"/>
        <pc:sldMkLst>
          <pc:docMk/>
          <pc:sldMk cId="2672433784" sldId="305"/>
        </pc:sldMkLst>
      </pc:sldChg>
      <pc:sldChg chg="del mod modShow">
        <pc:chgData name="Kumar, Abhinav" userId="8066a73d-d334-4a89-a116-a30f07405541" providerId="ADAL" clId="{A102EDB2-1FDE-4E2D-AF76-569F741EFE2D}" dt="2024-09-18T13:54:49.193" v="5440" actId="47"/>
        <pc:sldMkLst>
          <pc:docMk/>
          <pc:sldMk cId="3065468374" sldId="309"/>
        </pc:sldMkLst>
      </pc:sldChg>
      <pc:sldChg chg="del mod modShow">
        <pc:chgData name="Kumar, Abhinav" userId="8066a73d-d334-4a89-a116-a30f07405541" providerId="ADAL" clId="{A102EDB2-1FDE-4E2D-AF76-569F741EFE2D}" dt="2024-09-16T19:36:10.768" v="243" actId="47"/>
        <pc:sldMkLst>
          <pc:docMk/>
          <pc:sldMk cId="1728429335" sldId="319"/>
        </pc:sldMkLst>
      </pc:sldChg>
      <pc:sldChg chg="del mod modShow">
        <pc:chgData name="Kumar, Abhinav" userId="8066a73d-d334-4a89-a116-a30f07405541" providerId="ADAL" clId="{A102EDB2-1FDE-4E2D-AF76-569F741EFE2D}" dt="2024-09-16T19:36:09.328" v="242" actId="47"/>
        <pc:sldMkLst>
          <pc:docMk/>
          <pc:sldMk cId="1741782870" sldId="320"/>
        </pc:sldMkLst>
      </pc:sldChg>
      <pc:sldChg chg="addSp delSp modSp add del mod ord modTransition modAnim modShow modNotesTx">
        <pc:chgData name="Kumar, Abhinav" userId="8066a73d-d334-4a89-a116-a30f07405541" providerId="ADAL" clId="{A102EDB2-1FDE-4E2D-AF76-569F741EFE2D}" dt="2024-10-27T18:25:09.028" v="10135" actId="729"/>
        <pc:sldMkLst>
          <pc:docMk/>
          <pc:sldMk cId="2110921633" sldId="324"/>
        </pc:sldMkLst>
        <pc:spChg chg="mod">
          <ac:chgData name="Kumar, Abhinav" userId="8066a73d-d334-4a89-a116-a30f07405541" providerId="ADAL" clId="{A102EDB2-1FDE-4E2D-AF76-569F741EFE2D}" dt="2024-09-17T21:47:04.084" v="2416" actId="20577"/>
          <ac:spMkLst>
            <pc:docMk/>
            <pc:sldMk cId="2110921633" sldId="324"/>
            <ac:spMk id="2" creationId="{2E65E623-6BDC-2D3C-7732-04A85516B185}"/>
          </ac:spMkLst>
        </pc:spChg>
        <pc:spChg chg="add mod">
          <ac:chgData name="Kumar, Abhinav" userId="8066a73d-d334-4a89-a116-a30f07405541" providerId="ADAL" clId="{A102EDB2-1FDE-4E2D-AF76-569F741EFE2D}" dt="2024-09-18T02:02:23.814" v="3040"/>
          <ac:spMkLst>
            <pc:docMk/>
            <pc:sldMk cId="2110921633" sldId="324"/>
            <ac:spMk id="3" creationId="{22F07256-DD82-0DB2-ECCB-0D92F996F31B}"/>
          </ac:spMkLst>
        </pc:spChg>
        <pc:spChg chg="del">
          <ac:chgData name="Kumar, Abhinav" userId="8066a73d-d334-4a89-a116-a30f07405541" providerId="ADAL" clId="{A102EDB2-1FDE-4E2D-AF76-569F741EFE2D}" dt="2024-09-17T21:51:33.696" v="2543" actId="478"/>
          <ac:spMkLst>
            <pc:docMk/>
            <pc:sldMk cId="2110921633" sldId="324"/>
            <ac:spMk id="6" creationId="{4CDD8568-4305-58A3-458A-7DF92D289CD2}"/>
          </ac:spMkLst>
        </pc:spChg>
        <pc:spChg chg="add mod">
          <ac:chgData name="Kumar, Abhinav" userId="8066a73d-d334-4a89-a116-a30f07405541" providerId="ADAL" clId="{A102EDB2-1FDE-4E2D-AF76-569F741EFE2D}" dt="2024-09-18T12:41:30.260" v="4128" actId="1076"/>
          <ac:spMkLst>
            <pc:docMk/>
            <pc:sldMk cId="2110921633" sldId="324"/>
            <ac:spMk id="7" creationId="{170EA015-CB71-7EEA-DA9D-A2D518922C06}"/>
          </ac:spMkLst>
        </pc:spChg>
        <pc:spChg chg="add del mod">
          <ac:chgData name="Kumar, Abhinav" userId="8066a73d-d334-4a89-a116-a30f07405541" providerId="ADAL" clId="{A102EDB2-1FDE-4E2D-AF76-569F741EFE2D}" dt="2024-09-18T04:18:06.558" v="3957" actId="478"/>
          <ac:spMkLst>
            <pc:docMk/>
            <pc:sldMk cId="2110921633" sldId="324"/>
            <ac:spMk id="10" creationId="{3DAC3E98-2A77-B333-8EC8-4F5A9A93048E}"/>
          </ac:spMkLst>
        </pc:spChg>
        <pc:spChg chg="add mod">
          <ac:chgData name="Kumar, Abhinav" userId="8066a73d-d334-4a89-a116-a30f07405541" providerId="ADAL" clId="{A102EDB2-1FDE-4E2D-AF76-569F741EFE2D}" dt="2024-09-18T12:26:27.486" v="4017" actId="1035"/>
          <ac:spMkLst>
            <pc:docMk/>
            <pc:sldMk cId="2110921633" sldId="324"/>
            <ac:spMk id="13" creationId="{BD775FC6-2671-1A32-E0C5-27FDDAD95DEA}"/>
          </ac:spMkLst>
        </pc:spChg>
        <pc:spChg chg="add mod">
          <ac:chgData name="Kumar, Abhinav" userId="8066a73d-d334-4a89-a116-a30f07405541" providerId="ADAL" clId="{A102EDB2-1FDE-4E2D-AF76-569F741EFE2D}" dt="2024-09-18T12:26:27.486" v="4017" actId="1035"/>
          <ac:spMkLst>
            <pc:docMk/>
            <pc:sldMk cId="2110921633" sldId="324"/>
            <ac:spMk id="14" creationId="{73EF20F8-D376-61B3-BC89-492EE0B5F1D7}"/>
          </ac:spMkLst>
        </pc:spChg>
        <pc:spChg chg="add mod">
          <ac:chgData name="Kumar, Abhinav" userId="8066a73d-d334-4a89-a116-a30f07405541" providerId="ADAL" clId="{A102EDB2-1FDE-4E2D-AF76-569F741EFE2D}" dt="2024-09-18T12:26:27.486" v="4017" actId="1035"/>
          <ac:spMkLst>
            <pc:docMk/>
            <pc:sldMk cId="2110921633" sldId="324"/>
            <ac:spMk id="15" creationId="{2A4AB6B6-444A-BB25-C9D6-AE1582563582}"/>
          </ac:spMkLst>
        </pc:spChg>
        <pc:spChg chg="add mod">
          <ac:chgData name="Kumar, Abhinav" userId="8066a73d-d334-4a89-a116-a30f07405541" providerId="ADAL" clId="{A102EDB2-1FDE-4E2D-AF76-569F741EFE2D}" dt="2024-09-18T12:26:27.486" v="4017" actId="1035"/>
          <ac:spMkLst>
            <pc:docMk/>
            <pc:sldMk cId="2110921633" sldId="324"/>
            <ac:spMk id="16" creationId="{DEA6E523-7926-CFF9-9A74-83723558ED93}"/>
          </ac:spMkLst>
        </pc:spChg>
        <pc:spChg chg="mod">
          <ac:chgData name="Kumar, Abhinav" userId="8066a73d-d334-4a89-a116-a30f07405541" providerId="ADAL" clId="{A102EDB2-1FDE-4E2D-AF76-569F741EFE2D}" dt="2024-09-18T12:41:18.679" v="4125" actId="20577"/>
          <ac:spMkLst>
            <pc:docMk/>
            <pc:sldMk cId="2110921633" sldId="324"/>
            <ac:spMk id="24" creationId="{105F09EE-8004-9370-CFE2-7C0877D2123E}"/>
          </ac:spMkLst>
        </pc:spChg>
        <pc:spChg chg="del mod">
          <ac:chgData name="Kumar, Abhinav" userId="8066a73d-d334-4a89-a116-a30f07405541" providerId="ADAL" clId="{A102EDB2-1FDE-4E2D-AF76-569F741EFE2D}" dt="2024-09-18T12:23:33.606" v="3972" actId="478"/>
          <ac:spMkLst>
            <pc:docMk/>
            <pc:sldMk cId="2110921633" sldId="324"/>
            <ac:spMk id="25" creationId="{54589B0F-6356-406E-6647-403F747F5417}"/>
          </ac:spMkLst>
        </pc:spChg>
        <pc:picChg chg="add mod ord">
          <ac:chgData name="Kumar, Abhinav" userId="8066a73d-d334-4a89-a116-a30f07405541" providerId="ADAL" clId="{A102EDB2-1FDE-4E2D-AF76-569F741EFE2D}" dt="2024-09-20T02:49:31.267" v="10133" actId="167"/>
          <ac:picMkLst>
            <pc:docMk/>
            <pc:sldMk cId="2110921633" sldId="324"/>
            <ac:picMk id="4" creationId="{2EA3DFCE-0735-8FB2-E87D-8EC595CF61E7}"/>
          </ac:picMkLst>
        </pc:picChg>
        <pc:picChg chg="add del mod modCrop">
          <ac:chgData name="Kumar, Abhinav" userId="8066a73d-d334-4a89-a116-a30f07405541" providerId="ADAL" clId="{A102EDB2-1FDE-4E2D-AF76-569F741EFE2D}" dt="2024-09-18T12:23:31.664" v="3971" actId="478"/>
          <ac:picMkLst>
            <pc:docMk/>
            <pc:sldMk cId="2110921633" sldId="324"/>
            <ac:picMk id="4" creationId="{3E5FF516-0207-CE33-0C53-5FD93E750B2D}"/>
          </ac:picMkLst>
        </pc:picChg>
        <pc:picChg chg="add del mod modCrop">
          <ac:chgData name="Kumar, Abhinav" userId="8066a73d-d334-4a89-a116-a30f07405541" providerId="ADAL" clId="{A102EDB2-1FDE-4E2D-AF76-569F741EFE2D}" dt="2024-09-18T11:49:02.608" v="3959" actId="478"/>
          <ac:picMkLst>
            <pc:docMk/>
            <pc:sldMk cId="2110921633" sldId="324"/>
            <ac:picMk id="6" creationId="{8D6C2F20-47B4-E3B4-A223-E71DD8EC06B1}"/>
          </ac:picMkLst>
        </pc:picChg>
        <pc:picChg chg="add del mod">
          <ac:chgData name="Kumar, Abhinav" userId="8066a73d-d334-4a89-a116-a30f07405541" providerId="ADAL" clId="{A102EDB2-1FDE-4E2D-AF76-569F741EFE2D}" dt="2024-09-17T21:48:21.869" v="2443"/>
          <ac:picMkLst>
            <pc:docMk/>
            <pc:sldMk cId="2110921633" sldId="324"/>
            <ac:picMk id="7" creationId="{3E2F11F1-64AE-F17B-8C69-168E55DDE1F3}"/>
          </ac:picMkLst>
        </pc:picChg>
        <pc:picChg chg="add del mod modCrop">
          <ac:chgData name="Kumar, Abhinav" userId="8066a73d-d334-4a89-a116-a30f07405541" providerId="ADAL" clId="{A102EDB2-1FDE-4E2D-AF76-569F741EFE2D}" dt="2024-09-18T12:23:29.955" v="3970" actId="478"/>
          <ac:picMkLst>
            <pc:docMk/>
            <pc:sldMk cId="2110921633" sldId="324"/>
            <ac:picMk id="9" creationId="{58BFB127-FFA0-B794-B9AC-D6CB08480F57}"/>
          </ac:picMkLst>
        </pc:picChg>
        <pc:picChg chg="add del mod ord">
          <ac:chgData name="Kumar, Abhinav" userId="8066a73d-d334-4a89-a116-a30f07405541" providerId="ADAL" clId="{A102EDB2-1FDE-4E2D-AF76-569F741EFE2D}" dt="2024-09-18T21:25:51.693" v="9442"/>
          <ac:picMkLst>
            <pc:docMk/>
            <pc:sldMk cId="2110921633" sldId="324"/>
            <ac:picMk id="17" creationId="{EC71A5C7-D3C2-0D3F-9E27-FA77DACAB55D}"/>
          </ac:picMkLst>
        </pc:picChg>
        <pc:picChg chg="add del mod ord modCrop">
          <ac:chgData name="Kumar, Abhinav" userId="8066a73d-d334-4a89-a116-a30f07405541" providerId="ADAL" clId="{A102EDB2-1FDE-4E2D-AF76-569F741EFE2D}" dt="2024-09-20T02:49:20.759" v="10131" actId="478"/>
          <ac:picMkLst>
            <pc:docMk/>
            <pc:sldMk cId="2110921633" sldId="324"/>
            <ac:picMk id="18" creationId="{53D7149F-F4A7-70B8-42A5-EAA717EDE973}"/>
          </ac:picMkLst>
        </pc:picChg>
        <pc:picChg chg="add mod">
          <ac:chgData name="Kumar, Abhinav" userId="8066a73d-d334-4a89-a116-a30f07405541" providerId="ADAL" clId="{A102EDB2-1FDE-4E2D-AF76-569F741EFE2D}" dt="2024-09-18T21:25:51.693" v="9442"/>
          <ac:picMkLst>
            <pc:docMk/>
            <pc:sldMk cId="2110921633" sldId="324"/>
            <ac:picMk id="19" creationId="{BDAF0730-506A-6AD4-4974-76514771D746}"/>
          </ac:picMkLst>
        </pc:picChg>
        <pc:picChg chg="add mod ord modCrop">
          <ac:chgData name="Kumar, Abhinav" userId="8066a73d-d334-4a89-a116-a30f07405541" providerId="ADAL" clId="{A102EDB2-1FDE-4E2D-AF76-569F741EFE2D}" dt="2024-09-18T12:26:27.486" v="4017" actId="1035"/>
          <ac:picMkLst>
            <pc:docMk/>
            <pc:sldMk cId="2110921633" sldId="324"/>
            <ac:picMk id="20" creationId="{7DB0B1C3-3B4B-428F-7F59-F65FC8FF3981}"/>
          </ac:picMkLst>
        </pc:picChg>
        <pc:picChg chg="del">
          <ac:chgData name="Kumar, Abhinav" userId="8066a73d-d334-4a89-a116-a30f07405541" providerId="ADAL" clId="{A102EDB2-1FDE-4E2D-AF76-569F741EFE2D}" dt="2024-09-17T21:46:20.143" v="2410" actId="478"/>
          <ac:picMkLst>
            <pc:docMk/>
            <pc:sldMk cId="2110921633" sldId="324"/>
            <ac:picMk id="21" creationId="{9CC41341-A490-73AF-93C0-16EF451DA904}"/>
          </ac:picMkLst>
        </pc:picChg>
        <pc:picChg chg="add mod ord modCrop">
          <ac:chgData name="Kumar, Abhinav" userId="8066a73d-d334-4a89-a116-a30f07405541" providerId="ADAL" clId="{A102EDB2-1FDE-4E2D-AF76-569F741EFE2D}" dt="2024-09-18T12:26:27.486" v="4017" actId="1035"/>
          <ac:picMkLst>
            <pc:docMk/>
            <pc:sldMk cId="2110921633" sldId="324"/>
            <ac:picMk id="22" creationId="{9DE962B6-EE3B-2390-E017-C3B5A970D0E4}"/>
          </ac:picMkLst>
        </pc:picChg>
        <pc:picChg chg="del">
          <ac:chgData name="Kumar, Abhinav" userId="8066a73d-d334-4a89-a116-a30f07405541" providerId="ADAL" clId="{A102EDB2-1FDE-4E2D-AF76-569F741EFE2D}" dt="2024-09-17T21:47:01.625" v="2411" actId="478"/>
          <ac:picMkLst>
            <pc:docMk/>
            <pc:sldMk cId="2110921633" sldId="324"/>
            <ac:picMk id="23" creationId="{24D3BDDE-F741-5C4A-F87F-377DF061603D}"/>
          </ac:picMkLst>
        </pc:picChg>
        <pc:picChg chg="add del mod">
          <ac:chgData name="Kumar, Abhinav" userId="8066a73d-d334-4a89-a116-a30f07405541" providerId="ADAL" clId="{A102EDB2-1FDE-4E2D-AF76-569F741EFE2D}" dt="2024-09-18T21:25:28.424" v="9441"/>
          <ac:picMkLst>
            <pc:docMk/>
            <pc:sldMk cId="2110921633" sldId="324"/>
            <ac:picMk id="26" creationId="{D177B661-417F-C176-B6DE-0DAEF89E816F}"/>
          </ac:picMkLst>
        </pc:picChg>
        <pc:cxnChg chg="add del mod">
          <ac:chgData name="Kumar, Abhinav" userId="8066a73d-d334-4a89-a116-a30f07405541" providerId="ADAL" clId="{A102EDB2-1FDE-4E2D-AF76-569F741EFE2D}" dt="2024-09-18T04:18:09.115" v="3958" actId="478"/>
          <ac:cxnSpMkLst>
            <pc:docMk/>
            <pc:sldMk cId="2110921633" sldId="324"/>
            <ac:cxnSpMk id="12" creationId="{5293A0F3-76F5-58B9-E18B-F68BF0E4789C}"/>
          </ac:cxnSpMkLst>
        </pc:cxnChg>
      </pc:sldChg>
      <pc:sldChg chg="addSp delSp modSp add del mod modTransition addAnim delAnim modAnim modShow modNotesTx">
        <pc:chgData name="Kumar, Abhinav" userId="8066a73d-d334-4a89-a116-a30f07405541" providerId="ADAL" clId="{A102EDB2-1FDE-4E2D-AF76-569F741EFE2D}" dt="2024-10-27T18:29:24.881" v="10138" actId="729"/>
        <pc:sldMkLst>
          <pc:docMk/>
          <pc:sldMk cId="1424542726" sldId="328"/>
        </pc:sldMkLst>
        <pc:spChg chg="mod">
          <ac:chgData name="Kumar, Abhinav" userId="8066a73d-d334-4a89-a116-a30f07405541" providerId="ADAL" clId="{A102EDB2-1FDE-4E2D-AF76-569F741EFE2D}" dt="2024-09-17T22:50:45.258" v="2770" actId="20577"/>
          <ac:spMkLst>
            <pc:docMk/>
            <pc:sldMk cId="1424542726" sldId="328"/>
            <ac:spMk id="2" creationId="{1F3998A1-6D56-3FA5-1B71-4B1E452FF87E}"/>
          </ac:spMkLst>
        </pc:spChg>
        <pc:spChg chg="del mod">
          <ac:chgData name="Kumar, Abhinav" userId="8066a73d-d334-4a89-a116-a30f07405541" providerId="ADAL" clId="{A102EDB2-1FDE-4E2D-AF76-569F741EFE2D}" dt="2024-09-17T02:09:09.526" v="1401" actId="478"/>
          <ac:spMkLst>
            <pc:docMk/>
            <pc:sldMk cId="1424542726" sldId="328"/>
            <ac:spMk id="3" creationId="{08D7E20B-80C1-A5CE-19CF-3D26D8EE4F3F}"/>
          </ac:spMkLst>
        </pc:spChg>
        <pc:spChg chg="del mod">
          <ac:chgData name="Kumar, Abhinav" userId="8066a73d-d334-4a89-a116-a30f07405541" providerId="ADAL" clId="{A102EDB2-1FDE-4E2D-AF76-569F741EFE2D}" dt="2024-09-15T12:36:57.804" v="116" actId="478"/>
          <ac:spMkLst>
            <pc:docMk/>
            <pc:sldMk cId="1424542726" sldId="328"/>
            <ac:spMk id="4" creationId="{33A074EA-066E-FC76-E802-919599BE4937}"/>
          </ac:spMkLst>
        </pc:spChg>
        <pc:spChg chg="mod">
          <ac:chgData name="Kumar, Abhinav" userId="8066a73d-d334-4a89-a116-a30f07405541" providerId="ADAL" clId="{A102EDB2-1FDE-4E2D-AF76-569F741EFE2D}" dt="2024-09-18T03:21:58.832" v="3909" actId="1038"/>
          <ac:spMkLst>
            <pc:docMk/>
            <pc:sldMk cId="1424542726" sldId="328"/>
            <ac:spMk id="5" creationId="{D92A2B2D-7667-72DF-B8E7-A08C4EE80012}"/>
          </ac:spMkLst>
        </pc:spChg>
        <pc:spChg chg="add mod">
          <ac:chgData name="Kumar, Abhinav" userId="8066a73d-d334-4a89-a116-a30f07405541" providerId="ADAL" clId="{A102EDB2-1FDE-4E2D-AF76-569F741EFE2D}" dt="2024-09-18T03:21:58.832" v="3909" actId="1038"/>
          <ac:spMkLst>
            <pc:docMk/>
            <pc:sldMk cId="1424542726" sldId="328"/>
            <ac:spMk id="6" creationId="{05141CFF-6AB1-D2C6-CB79-8588BF9020F9}"/>
          </ac:spMkLst>
        </pc:spChg>
        <pc:spChg chg="add mod">
          <ac:chgData name="Kumar, Abhinav" userId="8066a73d-d334-4a89-a116-a30f07405541" providerId="ADAL" clId="{A102EDB2-1FDE-4E2D-AF76-569F741EFE2D}" dt="2024-09-18T03:21:58.832" v="3909" actId="1038"/>
          <ac:spMkLst>
            <pc:docMk/>
            <pc:sldMk cId="1424542726" sldId="328"/>
            <ac:spMk id="7" creationId="{59763180-F541-B566-241C-8322C3CE564B}"/>
          </ac:spMkLst>
        </pc:spChg>
        <pc:spChg chg="mod">
          <ac:chgData name="Kumar, Abhinav" userId="8066a73d-d334-4a89-a116-a30f07405541" providerId="ADAL" clId="{A102EDB2-1FDE-4E2D-AF76-569F741EFE2D}" dt="2024-09-16T19:37:43.840" v="279" actId="1076"/>
          <ac:spMkLst>
            <pc:docMk/>
            <pc:sldMk cId="1424542726" sldId="328"/>
            <ac:spMk id="8" creationId="{5823A253-AD8E-8075-F547-874D79A81578}"/>
          </ac:spMkLst>
        </pc:spChg>
        <pc:spChg chg="add del mod">
          <ac:chgData name="Kumar, Abhinav" userId="8066a73d-d334-4a89-a116-a30f07405541" providerId="ADAL" clId="{A102EDB2-1FDE-4E2D-AF76-569F741EFE2D}" dt="2024-09-16T19:55:51.065" v="558" actId="478"/>
          <ac:spMkLst>
            <pc:docMk/>
            <pc:sldMk cId="1424542726" sldId="328"/>
            <ac:spMk id="9" creationId="{0CA20365-834D-D32D-7B04-D5952C1DF7DE}"/>
          </ac:spMkLst>
        </pc:spChg>
        <pc:spChg chg="del">
          <ac:chgData name="Kumar, Abhinav" userId="8066a73d-d334-4a89-a116-a30f07405541" providerId="ADAL" clId="{A102EDB2-1FDE-4E2D-AF76-569F741EFE2D}" dt="2024-09-15T12:36:30.917" v="82" actId="478"/>
          <ac:spMkLst>
            <pc:docMk/>
            <pc:sldMk cId="1424542726" sldId="328"/>
            <ac:spMk id="9" creationId="{52232548-CE09-3D9D-B203-D67B732582CD}"/>
          </ac:spMkLst>
        </pc:spChg>
        <pc:spChg chg="del">
          <ac:chgData name="Kumar, Abhinav" userId="8066a73d-d334-4a89-a116-a30f07405541" providerId="ADAL" clId="{A102EDB2-1FDE-4E2D-AF76-569F741EFE2D}" dt="2024-09-17T02:06:56.825" v="1378" actId="478"/>
          <ac:spMkLst>
            <pc:docMk/>
            <pc:sldMk cId="1424542726" sldId="328"/>
            <ac:spMk id="11" creationId="{8D4B7333-16B5-371D-074E-C6F2D38E1C80}"/>
          </ac:spMkLst>
        </pc:spChg>
        <pc:spChg chg="mod topLvl">
          <ac:chgData name="Kumar, Abhinav" userId="8066a73d-d334-4a89-a116-a30f07405541" providerId="ADAL" clId="{A102EDB2-1FDE-4E2D-AF76-569F741EFE2D}" dt="2024-09-18T20:58:45.556" v="6671" actId="20577"/>
          <ac:spMkLst>
            <pc:docMk/>
            <pc:sldMk cId="1424542726" sldId="328"/>
            <ac:spMk id="13" creationId="{D2C4CF31-8306-9605-1ADC-DC30D339E146}"/>
          </ac:spMkLst>
        </pc:spChg>
        <pc:spChg chg="mod topLvl">
          <ac:chgData name="Kumar, Abhinav" userId="8066a73d-d334-4a89-a116-a30f07405541" providerId="ADAL" clId="{A102EDB2-1FDE-4E2D-AF76-569F741EFE2D}" dt="2024-09-18T20:58:31.182" v="6668" actId="1076"/>
          <ac:spMkLst>
            <pc:docMk/>
            <pc:sldMk cId="1424542726" sldId="328"/>
            <ac:spMk id="17" creationId="{9B726FE0-97BB-3A38-9E76-FE319D9BDC08}"/>
          </ac:spMkLst>
        </pc:spChg>
        <pc:spChg chg="add mod">
          <ac:chgData name="Kumar, Abhinav" userId="8066a73d-d334-4a89-a116-a30f07405541" providerId="ADAL" clId="{A102EDB2-1FDE-4E2D-AF76-569F741EFE2D}" dt="2024-09-18T03:21:58.832" v="3909" actId="1038"/>
          <ac:spMkLst>
            <pc:docMk/>
            <pc:sldMk cId="1424542726" sldId="328"/>
            <ac:spMk id="22" creationId="{70AD5911-B29C-F00C-6CE8-9BF448CD74B6}"/>
          </ac:spMkLst>
        </pc:spChg>
        <pc:spChg chg="add mod">
          <ac:chgData name="Kumar, Abhinav" userId="8066a73d-d334-4a89-a116-a30f07405541" providerId="ADAL" clId="{A102EDB2-1FDE-4E2D-AF76-569F741EFE2D}" dt="2024-09-18T03:21:58.832" v="3909" actId="1038"/>
          <ac:spMkLst>
            <pc:docMk/>
            <pc:sldMk cId="1424542726" sldId="328"/>
            <ac:spMk id="23" creationId="{77573883-E18D-688A-7C5F-4217BB5C1433}"/>
          </ac:spMkLst>
        </pc:spChg>
        <pc:spChg chg="add mod">
          <ac:chgData name="Kumar, Abhinav" userId="8066a73d-d334-4a89-a116-a30f07405541" providerId="ADAL" clId="{A102EDB2-1FDE-4E2D-AF76-569F741EFE2D}" dt="2024-09-18T03:21:58.832" v="3909" actId="1038"/>
          <ac:spMkLst>
            <pc:docMk/>
            <pc:sldMk cId="1424542726" sldId="328"/>
            <ac:spMk id="24" creationId="{B0478517-E260-92F4-DC55-FF7F7438FCFB}"/>
          </ac:spMkLst>
        </pc:spChg>
        <pc:grpChg chg="add del mod">
          <ac:chgData name="Kumar, Abhinav" userId="8066a73d-d334-4a89-a116-a30f07405541" providerId="ADAL" clId="{A102EDB2-1FDE-4E2D-AF76-569F741EFE2D}" dt="2024-09-16T19:40:25.129" v="394" actId="478"/>
          <ac:grpSpMkLst>
            <pc:docMk/>
            <pc:sldMk cId="1424542726" sldId="328"/>
            <ac:grpSpMk id="4" creationId="{E8317571-4B7E-42E9-3F4A-84D0C0B3A570}"/>
          </ac:grpSpMkLst>
        </pc:grpChg>
        <pc:grpChg chg="add del mod">
          <ac:chgData name="Kumar, Abhinav" userId="8066a73d-d334-4a89-a116-a30f07405541" providerId="ADAL" clId="{A102EDB2-1FDE-4E2D-AF76-569F741EFE2D}" dt="2024-09-16T20:57:02.180" v="639" actId="165"/>
          <ac:grpSpMkLst>
            <pc:docMk/>
            <pc:sldMk cId="1424542726" sldId="328"/>
            <ac:grpSpMk id="6" creationId="{EC9ED8BF-EF5C-6813-105C-2C8F157666F2}"/>
          </ac:grpSpMkLst>
        </pc:grpChg>
        <pc:grpChg chg="add del mod">
          <ac:chgData name="Kumar, Abhinav" userId="8066a73d-d334-4a89-a116-a30f07405541" providerId="ADAL" clId="{A102EDB2-1FDE-4E2D-AF76-569F741EFE2D}" dt="2024-09-16T20:57:05.512" v="640" actId="165"/>
          <ac:grpSpMkLst>
            <pc:docMk/>
            <pc:sldMk cId="1424542726" sldId="328"/>
            <ac:grpSpMk id="15" creationId="{95881D98-4BBE-1A97-A6A5-A79C84964B48}"/>
          </ac:grpSpMkLst>
        </pc:grpChg>
        <pc:picChg chg="add mod ord modCrop">
          <ac:chgData name="Kumar, Abhinav" userId="8066a73d-d334-4a89-a116-a30f07405541" providerId="ADAL" clId="{A102EDB2-1FDE-4E2D-AF76-569F741EFE2D}" dt="2024-09-18T03:21:58.832" v="3909" actId="1038"/>
          <ac:picMkLst>
            <pc:docMk/>
            <pc:sldMk cId="1424542726" sldId="328"/>
            <ac:picMk id="3" creationId="{DA99F3C9-CAC3-86C6-4205-8E2FA15CC80B}"/>
          </ac:picMkLst>
        </pc:picChg>
        <pc:picChg chg="add mod ord modCrop">
          <ac:chgData name="Kumar, Abhinav" userId="8066a73d-d334-4a89-a116-a30f07405541" providerId="ADAL" clId="{A102EDB2-1FDE-4E2D-AF76-569F741EFE2D}" dt="2024-09-18T03:21:58.832" v="3909" actId="1038"/>
          <ac:picMkLst>
            <pc:docMk/>
            <pc:sldMk cId="1424542726" sldId="328"/>
            <ac:picMk id="4" creationId="{BF27A3EF-540C-F430-CE7A-4EB11DFBDEED}"/>
          </ac:picMkLst>
        </pc:picChg>
        <pc:picChg chg="mod modCrop">
          <ac:chgData name="Kumar, Abhinav" userId="8066a73d-d334-4a89-a116-a30f07405541" providerId="ADAL" clId="{A102EDB2-1FDE-4E2D-AF76-569F741EFE2D}" dt="2024-09-16T19:39:58.276" v="361" actId="732"/>
          <ac:picMkLst>
            <pc:docMk/>
            <pc:sldMk cId="1424542726" sldId="328"/>
            <ac:picMk id="7" creationId="{B2ED6384-263D-779E-CBA2-52A3DB53B41F}"/>
          </ac:picMkLst>
        </pc:picChg>
        <pc:picChg chg="del mod topLvl modCrop">
          <ac:chgData name="Kumar, Abhinav" userId="8066a73d-d334-4a89-a116-a30f07405541" providerId="ADAL" clId="{A102EDB2-1FDE-4E2D-AF76-569F741EFE2D}" dt="2024-09-16T21:28:15.898" v="655" actId="478"/>
          <ac:picMkLst>
            <pc:docMk/>
            <pc:sldMk cId="1424542726" sldId="328"/>
            <ac:picMk id="10" creationId="{13AD4D0B-394F-7D99-F226-9639D5656267}"/>
          </ac:picMkLst>
        </pc:picChg>
        <pc:picChg chg="add mod">
          <ac:chgData name="Kumar, Abhinav" userId="8066a73d-d334-4a89-a116-a30f07405541" providerId="ADAL" clId="{A102EDB2-1FDE-4E2D-AF76-569F741EFE2D}" dt="2024-09-16T19:40:04.976" v="364" actId="571"/>
          <ac:picMkLst>
            <pc:docMk/>
            <pc:sldMk cId="1424542726" sldId="328"/>
            <ac:picMk id="14" creationId="{81DE5443-17BC-0E59-8791-2AFE4EB5F2EE}"/>
          </ac:picMkLst>
        </pc:picChg>
        <pc:picChg chg="add del mod">
          <ac:chgData name="Kumar, Abhinav" userId="8066a73d-d334-4a89-a116-a30f07405541" providerId="ADAL" clId="{A102EDB2-1FDE-4E2D-AF76-569F741EFE2D}" dt="2024-09-18T15:59:09.564" v="6415"/>
          <ac:picMkLst>
            <pc:docMk/>
            <pc:sldMk cId="1424542726" sldId="328"/>
            <ac:picMk id="14" creationId="{C5643CBE-A62C-0AE9-2A77-D138735A809A}"/>
          </ac:picMkLst>
        </pc:picChg>
        <pc:picChg chg="add del mod ord">
          <ac:chgData name="Kumar, Abhinav" userId="8066a73d-d334-4a89-a116-a30f07405541" providerId="ADAL" clId="{A102EDB2-1FDE-4E2D-AF76-569F741EFE2D}" dt="2024-09-18T21:26:25.635" v="9445"/>
          <ac:picMkLst>
            <pc:docMk/>
            <pc:sldMk cId="1424542726" sldId="328"/>
            <ac:picMk id="15" creationId="{FF3B52A2-0AD9-189B-C056-71204DC73309}"/>
          </ac:picMkLst>
        </pc:picChg>
        <pc:picChg chg="add mod">
          <ac:chgData name="Kumar, Abhinav" userId="8066a73d-d334-4a89-a116-a30f07405541" providerId="ADAL" clId="{A102EDB2-1FDE-4E2D-AF76-569F741EFE2D}" dt="2024-09-18T21:26:25.635" v="9445"/>
          <ac:picMkLst>
            <pc:docMk/>
            <pc:sldMk cId="1424542726" sldId="328"/>
            <ac:picMk id="16" creationId="{29680B30-D039-C15E-3E59-65F5E745F0FF}"/>
          </ac:picMkLst>
        </pc:picChg>
        <pc:picChg chg="del mod topLvl">
          <ac:chgData name="Kumar, Abhinav" userId="8066a73d-d334-4a89-a116-a30f07405541" providerId="ADAL" clId="{A102EDB2-1FDE-4E2D-AF76-569F741EFE2D}" dt="2024-09-16T21:11:18.613" v="646" actId="478"/>
          <ac:picMkLst>
            <pc:docMk/>
            <pc:sldMk cId="1424542726" sldId="328"/>
            <ac:picMk id="16" creationId="{E23267C0-1270-A3BB-A3B3-F77B6F437E51}"/>
          </ac:picMkLst>
        </pc:picChg>
        <pc:picChg chg="add del mod modCrop">
          <ac:chgData name="Kumar, Abhinav" userId="8066a73d-d334-4a89-a116-a30f07405541" providerId="ADAL" clId="{A102EDB2-1FDE-4E2D-AF76-569F741EFE2D}" dt="2024-09-16T21:56:53.084" v="673" actId="21"/>
          <ac:picMkLst>
            <pc:docMk/>
            <pc:sldMk cId="1424542726" sldId="328"/>
            <ac:picMk id="18" creationId="{CFCBA405-B8C4-B944-E860-D62CAA7B1010}"/>
          </ac:picMkLst>
        </pc:picChg>
        <pc:picChg chg="add del mod modCrop">
          <ac:chgData name="Kumar, Abhinav" userId="8066a73d-d334-4a89-a116-a30f07405541" providerId="ADAL" clId="{A102EDB2-1FDE-4E2D-AF76-569F741EFE2D}" dt="2024-09-17T21:17:21.269" v="2183" actId="478"/>
          <ac:picMkLst>
            <pc:docMk/>
            <pc:sldMk cId="1424542726" sldId="328"/>
            <ac:picMk id="19" creationId="{A5243A27-002D-B415-F08B-ED16E4C747D2}"/>
          </ac:picMkLst>
        </pc:picChg>
        <pc:picChg chg="add del mod">
          <ac:chgData name="Kumar, Abhinav" userId="8066a73d-d334-4a89-a116-a30f07405541" providerId="ADAL" clId="{A102EDB2-1FDE-4E2D-AF76-569F741EFE2D}" dt="2024-09-18T15:59:28.961" v="6417"/>
          <ac:picMkLst>
            <pc:docMk/>
            <pc:sldMk cId="1424542726" sldId="328"/>
            <ac:picMk id="20" creationId="{7FFDCF0C-1282-EAA4-E46C-B5F94D97B1CC}"/>
          </ac:picMkLst>
        </pc:picChg>
        <pc:picChg chg="add del mod modCrop">
          <ac:chgData name="Kumar, Abhinav" userId="8066a73d-d334-4a89-a116-a30f07405541" providerId="ADAL" clId="{A102EDB2-1FDE-4E2D-AF76-569F741EFE2D}" dt="2024-09-17T02:06:34.434" v="1374" actId="478"/>
          <ac:picMkLst>
            <pc:docMk/>
            <pc:sldMk cId="1424542726" sldId="328"/>
            <ac:picMk id="20" creationId="{D8FD2AAC-DCE7-7202-0DEC-1ECBCB9E4CB7}"/>
          </ac:picMkLst>
        </pc:picChg>
        <pc:picChg chg="add mod modCrop">
          <ac:chgData name="Kumar, Abhinav" userId="8066a73d-d334-4a89-a116-a30f07405541" providerId="ADAL" clId="{A102EDB2-1FDE-4E2D-AF76-569F741EFE2D}" dt="2024-09-16T22:06:15.586" v="745"/>
          <ac:picMkLst>
            <pc:docMk/>
            <pc:sldMk cId="1424542726" sldId="328"/>
            <ac:picMk id="21" creationId="{B27636AF-390C-EE59-0B18-CC084CE2C56F}"/>
          </ac:picMkLst>
        </pc:picChg>
        <pc:picChg chg="add del mod">
          <ac:chgData name="Kumar, Abhinav" userId="8066a73d-d334-4a89-a116-a30f07405541" providerId="ADAL" clId="{A102EDB2-1FDE-4E2D-AF76-569F741EFE2D}" dt="2024-09-18T15:59:57.360" v="6419"/>
          <ac:picMkLst>
            <pc:docMk/>
            <pc:sldMk cId="1424542726" sldId="328"/>
            <ac:picMk id="29" creationId="{C7BF5AF1-34B5-5652-DD1A-BA401C3B85A7}"/>
          </ac:picMkLst>
        </pc:picChg>
        <pc:picChg chg="add del mod">
          <ac:chgData name="Kumar, Abhinav" userId="8066a73d-d334-4a89-a116-a30f07405541" providerId="ADAL" clId="{A102EDB2-1FDE-4E2D-AF76-569F741EFE2D}" dt="2024-09-16T23:10:40.967" v="990" actId="478"/>
          <ac:picMkLst>
            <pc:docMk/>
            <pc:sldMk cId="1424542726" sldId="328"/>
            <ac:picMk id="30" creationId="{300E126D-30B3-ACDB-B923-3FD235CBB004}"/>
          </ac:picMkLst>
        </pc:picChg>
        <pc:picChg chg="add del mod">
          <ac:chgData name="Kumar, Abhinav" userId="8066a73d-d334-4a89-a116-a30f07405541" providerId="ADAL" clId="{A102EDB2-1FDE-4E2D-AF76-569F741EFE2D}" dt="2024-09-17T00:45:08.015" v="1014" actId="478"/>
          <ac:picMkLst>
            <pc:docMk/>
            <pc:sldMk cId="1424542726" sldId="328"/>
            <ac:picMk id="31" creationId="{6312E530-E027-F3F5-ADCE-316D980DE5FD}"/>
          </ac:picMkLst>
        </pc:picChg>
        <pc:picChg chg="add del mod ord">
          <ac:chgData name="Kumar, Abhinav" userId="8066a73d-d334-4a89-a116-a30f07405541" providerId="ADAL" clId="{A102EDB2-1FDE-4E2D-AF76-569F741EFE2D}" dt="2024-09-17T21:19:02.058" v="2200" actId="478"/>
          <ac:picMkLst>
            <pc:docMk/>
            <pc:sldMk cId="1424542726" sldId="328"/>
            <ac:picMk id="32" creationId="{0BFAB3EC-48EC-AAC7-C053-F49A0595A97A}"/>
          </ac:picMkLst>
        </pc:picChg>
        <pc:picChg chg="add del mod">
          <ac:chgData name="Kumar, Abhinav" userId="8066a73d-d334-4a89-a116-a30f07405541" providerId="ADAL" clId="{A102EDB2-1FDE-4E2D-AF76-569F741EFE2D}" dt="2024-09-18T16:00:35.344" v="6421"/>
          <ac:picMkLst>
            <pc:docMk/>
            <pc:sldMk cId="1424542726" sldId="328"/>
            <ac:picMk id="34" creationId="{BE046672-B5D0-30A9-19A2-7018DDD95232}"/>
          </ac:picMkLst>
        </pc:picChg>
        <pc:picChg chg="add del mod">
          <ac:chgData name="Kumar, Abhinav" userId="8066a73d-d334-4a89-a116-a30f07405541" providerId="ADAL" clId="{A102EDB2-1FDE-4E2D-AF76-569F741EFE2D}" dt="2024-09-18T21:26:00.069" v="9444"/>
          <ac:picMkLst>
            <pc:docMk/>
            <pc:sldMk cId="1424542726" sldId="328"/>
            <ac:picMk id="39" creationId="{0ACEA6F5-F70D-E3D4-0E01-7D77205D71CB}"/>
          </ac:picMkLst>
        </pc:picChg>
        <pc:cxnChg chg="add mod">
          <ac:chgData name="Kumar, Abhinav" userId="8066a73d-d334-4a89-a116-a30f07405541" providerId="ADAL" clId="{A102EDB2-1FDE-4E2D-AF76-569F741EFE2D}" dt="2024-09-18T03:22:05.399" v="3910" actId="14100"/>
          <ac:cxnSpMkLst>
            <pc:docMk/>
            <pc:sldMk cId="1424542726" sldId="328"/>
            <ac:cxnSpMk id="26" creationId="{21F87F1D-24C4-A91C-F59D-1F9EF37B98A0}"/>
          </ac:cxnSpMkLst>
        </pc:cxnChg>
        <pc:cxnChg chg="add del mod">
          <ac:chgData name="Kumar, Abhinav" userId="8066a73d-d334-4a89-a116-a30f07405541" providerId="ADAL" clId="{A102EDB2-1FDE-4E2D-AF76-569F741EFE2D}" dt="2024-09-17T02:09:11.546" v="1402" actId="478"/>
          <ac:cxnSpMkLst>
            <pc:docMk/>
            <pc:sldMk cId="1424542726" sldId="328"/>
            <ac:cxnSpMk id="29" creationId="{003EB58C-DD2C-26DE-3CBC-E99DD3DD6FF9}"/>
          </ac:cxnSpMkLst>
        </pc:cxnChg>
      </pc:sldChg>
      <pc:sldChg chg="del">
        <pc:chgData name="Kumar, Abhinav" userId="8066a73d-d334-4a89-a116-a30f07405541" providerId="ADAL" clId="{A102EDB2-1FDE-4E2D-AF76-569F741EFE2D}" dt="2024-09-16T23:03:28.546" v="894" actId="47"/>
        <pc:sldMkLst>
          <pc:docMk/>
          <pc:sldMk cId="3566322025" sldId="331"/>
        </pc:sldMkLst>
      </pc:sldChg>
      <pc:sldChg chg="del">
        <pc:chgData name="Kumar, Abhinav" userId="8066a73d-d334-4a89-a116-a30f07405541" providerId="ADAL" clId="{A102EDB2-1FDE-4E2D-AF76-569F741EFE2D}" dt="2024-09-15T12:30:49.595" v="78" actId="47"/>
        <pc:sldMkLst>
          <pc:docMk/>
          <pc:sldMk cId="2811889615" sldId="333"/>
        </pc:sldMkLst>
      </pc:sldChg>
      <pc:sldChg chg="add del mod modShow">
        <pc:chgData name="Kumar, Abhinav" userId="8066a73d-d334-4a89-a116-a30f07405541" providerId="ADAL" clId="{A102EDB2-1FDE-4E2D-AF76-569F741EFE2D}" dt="2024-09-18T13:54:49.193" v="5440" actId="47"/>
        <pc:sldMkLst>
          <pc:docMk/>
          <pc:sldMk cId="1799023296" sldId="336"/>
        </pc:sldMkLst>
      </pc:sldChg>
      <pc:sldChg chg="addSp delSp modSp del mod ord">
        <pc:chgData name="Kumar, Abhinav" userId="8066a73d-d334-4a89-a116-a30f07405541" providerId="ADAL" clId="{A102EDB2-1FDE-4E2D-AF76-569F741EFE2D}" dt="2024-09-18T13:32:08.480" v="4796" actId="47"/>
        <pc:sldMkLst>
          <pc:docMk/>
          <pc:sldMk cId="927937287" sldId="337"/>
        </pc:sldMkLst>
        <pc:spChg chg="mod">
          <ac:chgData name="Kumar, Abhinav" userId="8066a73d-d334-4a89-a116-a30f07405541" providerId="ADAL" clId="{A102EDB2-1FDE-4E2D-AF76-569F741EFE2D}" dt="2024-09-15T12:41:11.790" v="122" actId="164"/>
          <ac:spMkLst>
            <pc:docMk/>
            <pc:sldMk cId="927937287" sldId="337"/>
            <ac:spMk id="5" creationId="{65A1A31E-7A01-F535-BE2D-3A617B61C0FF}"/>
          </ac:spMkLst>
        </pc:spChg>
        <pc:spChg chg="mod">
          <ac:chgData name="Kumar, Abhinav" userId="8066a73d-d334-4a89-a116-a30f07405541" providerId="ADAL" clId="{A102EDB2-1FDE-4E2D-AF76-569F741EFE2D}" dt="2024-09-15T12:41:11.790" v="122" actId="164"/>
          <ac:spMkLst>
            <pc:docMk/>
            <pc:sldMk cId="927937287" sldId="337"/>
            <ac:spMk id="7" creationId="{42787DBB-9B0D-C9EF-29DD-A2617820443E}"/>
          </ac:spMkLst>
        </pc:spChg>
        <pc:spChg chg="mod">
          <ac:chgData name="Kumar, Abhinav" userId="8066a73d-d334-4a89-a116-a30f07405541" providerId="ADAL" clId="{A102EDB2-1FDE-4E2D-AF76-569F741EFE2D}" dt="2024-09-15T12:41:11.790" v="122" actId="164"/>
          <ac:spMkLst>
            <pc:docMk/>
            <pc:sldMk cId="927937287" sldId="337"/>
            <ac:spMk id="9" creationId="{D4ED8D4C-5118-8222-D013-118ECFB2B9D2}"/>
          </ac:spMkLst>
        </pc:spChg>
        <pc:spChg chg="add del mod">
          <ac:chgData name="Kumar, Abhinav" userId="8066a73d-d334-4a89-a116-a30f07405541" providerId="ADAL" clId="{A102EDB2-1FDE-4E2D-AF76-569F741EFE2D}" dt="2024-09-18T13:29:07.942" v="4594" actId="478"/>
          <ac:spMkLst>
            <pc:docMk/>
            <pc:sldMk cId="927937287" sldId="337"/>
            <ac:spMk id="12" creationId="{6D0D3584-4554-BE80-421B-BEB52DFE2257}"/>
          </ac:spMkLst>
        </pc:spChg>
        <pc:spChg chg="add del">
          <ac:chgData name="Kumar, Abhinav" userId="8066a73d-d334-4a89-a116-a30f07405541" providerId="ADAL" clId="{A102EDB2-1FDE-4E2D-AF76-569F741EFE2D}" dt="2024-09-15T12:46:48.899" v="130" actId="478"/>
          <ac:spMkLst>
            <pc:docMk/>
            <pc:sldMk cId="927937287" sldId="337"/>
            <ac:spMk id="14" creationId="{C9755725-EF4E-BBC5-CB06-6F85400962B9}"/>
          </ac:spMkLst>
        </pc:spChg>
        <pc:spChg chg="mod">
          <ac:chgData name="Kumar, Abhinav" userId="8066a73d-d334-4a89-a116-a30f07405541" providerId="ADAL" clId="{A102EDB2-1FDE-4E2D-AF76-569F741EFE2D}" dt="2024-09-15T12:41:11.790" v="122" actId="164"/>
          <ac:spMkLst>
            <pc:docMk/>
            <pc:sldMk cId="927937287" sldId="337"/>
            <ac:spMk id="15" creationId="{AA7100D9-9C3B-6025-F74A-CC7E5A0F8755}"/>
          </ac:spMkLst>
        </pc:spChg>
        <pc:spChg chg="mod">
          <ac:chgData name="Kumar, Abhinav" userId="8066a73d-d334-4a89-a116-a30f07405541" providerId="ADAL" clId="{A102EDB2-1FDE-4E2D-AF76-569F741EFE2D}" dt="2024-09-15T12:41:11.790" v="122" actId="164"/>
          <ac:spMkLst>
            <pc:docMk/>
            <pc:sldMk cId="927937287" sldId="337"/>
            <ac:spMk id="16" creationId="{49E86B6A-2EBB-5000-2B16-EE061FD49512}"/>
          </ac:spMkLst>
        </pc:spChg>
        <pc:spChg chg="mod">
          <ac:chgData name="Kumar, Abhinav" userId="8066a73d-d334-4a89-a116-a30f07405541" providerId="ADAL" clId="{A102EDB2-1FDE-4E2D-AF76-569F741EFE2D}" dt="2024-09-15T12:41:11.790" v="122" actId="164"/>
          <ac:spMkLst>
            <pc:docMk/>
            <pc:sldMk cId="927937287" sldId="337"/>
            <ac:spMk id="17" creationId="{CB32510F-8F07-4565-4D3B-66B77776B907}"/>
          </ac:spMkLst>
        </pc:spChg>
        <pc:spChg chg="add mod">
          <ac:chgData name="Kumar, Abhinav" userId="8066a73d-d334-4a89-a116-a30f07405541" providerId="ADAL" clId="{A102EDB2-1FDE-4E2D-AF76-569F741EFE2D}" dt="2024-09-15T12:47:15.447" v="153" actId="1036"/>
          <ac:spMkLst>
            <pc:docMk/>
            <pc:sldMk cId="927937287" sldId="337"/>
            <ac:spMk id="18" creationId="{5EB5473C-FAD1-5511-2F1F-031A684189C1}"/>
          </ac:spMkLst>
        </pc:spChg>
        <pc:spChg chg="add mod">
          <ac:chgData name="Kumar, Abhinav" userId="8066a73d-d334-4a89-a116-a30f07405541" providerId="ADAL" clId="{A102EDB2-1FDE-4E2D-AF76-569F741EFE2D}" dt="2024-09-15T12:47:06.683" v="131"/>
          <ac:spMkLst>
            <pc:docMk/>
            <pc:sldMk cId="927937287" sldId="337"/>
            <ac:spMk id="19" creationId="{2B064728-D0DA-CA27-ADA2-9561CCB48904}"/>
          </ac:spMkLst>
        </pc:spChg>
        <pc:spChg chg="add mod">
          <ac:chgData name="Kumar, Abhinav" userId="8066a73d-d334-4a89-a116-a30f07405541" providerId="ADAL" clId="{A102EDB2-1FDE-4E2D-AF76-569F741EFE2D}" dt="2024-09-15T12:47:06.683" v="131"/>
          <ac:spMkLst>
            <pc:docMk/>
            <pc:sldMk cId="927937287" sldId="337"/>
            <ac:spMk id="20" creationId="{B5E9F86F-3A10-1F94-C698-DC380337A442}"/>
          </ac:spMkLst>
        </pc:spChg>
        <pc:spChg chg="add mod">
          <ac:chgData name="Kumar, Abhinav" userId="8066a73d-d334-4a89-a116-a30f07405541" providerId="ADAL" clId="{A102EDB2-1FDE-4E2D-AF76-569F741EFE2D}" dt="2024-09-15T12:47:06.683" v="131"/>
          <ac:spMkLst>
            <pc:docMk/>
            <pc:sldMk cId="927937287" sldId="337"/>
            <ac:spMk id="21" creationId="{F5FBB90D-9C48-9DF3-1BB3-291D6A566DE5}"/>
          </ac:spMkLst>
        </pc:spChg>
        <pc:grpChg chg="add mod">
          <ac:chgData name="Kumar, Abhinav" userId="8066a73d-d334-4a89-a116-a30f07405541" providerId="ADAL" clId="{A102EDB2-1FDE-4E2D-AF76-569F741EFE2D}" dt="2024-09-15T12:41:23.519" v="124" actId="1076"/>
          <ac:grpSpMkLst>
            <pc:docMk/>
            <pc:sldMk cId="927937287" sldId="337"/>
            <ac:grpSpMk id="10" creationId="{D6427289-0430-3C32-FFFD-CB8614C4321A}"/>
          </ac:grpSpMkLst>
        </pc:grpChg>
        <pc:cxnChg chg="mod">
          <ac:chgData name="Kumar, Abhinav" userId="8066a73d-d334-4a89-a116-a30f07405541" providerId="ADAL" clId="{A102EDB2-1FDE-4E2D-AF76-569F741EFE2D}" dt="2024-09-15T12:41:11.790" v="122" actId="164"/>
          <ac:cxnSpMkLst>
            <pc:docMk/>
            <pc:sldMk cId="927937287" sldId="337"/>
            <ac:cxnSpMk id="11" creationId="{5F9C9471-5A0C-192F-A0E4-977915BA3AA0}"/>
          </ac:cxnSpMkLst>
        </pc:cxnChg>
        <pc:cxnChg chg="mod">
          <ac:chgData name="Kumar, Abhinav" userId="8066a73d-d334-4a89-a116-a30f07405541" providerId="ADAL" clId="{A102EDB2-1FDE-4E2D-AF76-569F741EFE2D}" dt="2024-09-15T12:41:11.790" v="122" actId="164"/>
          <ac:cxnSpMkLst>
            <pc:docMk/>
            <pc:sldMk cId="927937287" sldId="337"/>
            <ac:cxnSpMk id="13" creationId="{DBCAE5A6-B8DA-68CE-516C-EDE0D2E4C58E}"/>
          </ac:cxnSpMkLst>
        </pc:cxnChg>
      </pc:sldChg>
      <pc:sldChg chg="delSp del mod">
        <pc:chgData name="Kumar, Abhinav" userId="8066a73d-d334-4a89-a116-a30f07405541" providerId="ADAL" clId="{A102EDB2-1FDE-4E2D-AF76-569F741EFE2D}" dt="2024-09-18T13:34:28.763" v="4810" actId="47"/>
        <pc:sldMkLst>
          <pc:docMk/>
          <pc:sldMk cId="763759495" sldId="338"/>
        </pc:sldMkLst>
        <pc:picChg chg="del">
          <ac:chgData name="Kumar, Abhinav" userId="8066a73d-d334-4a89-a116-a30f07405541" providerId="ADAL" clId="{A102EDB2-1FDE-4E2D-AF76-569F741EFE2D}" dt="2024-09-18T13:31:32.322" v="4640" actId="21"/>
          <ac:picMkLst>
            <pc:docMk/>
            <pc:sldMk cId="763759495" sldId="338"/>
            <ac:picMk id="6" creationId="{E0732EEA-9E85-C7F9-7BEC-90F2812F9261}"/>
          </ac:picMkLst>
        </pc:picChg>
      </pc:sldChg>
      <pc:sldChg chg="del mod modShow">
        <pc:chgData name="Kumar, Abhinav" userId="8066a73d-d334-4a89-a116-a30f07405541" providerId="ADAL" clId="{A102EDB2-1FDE-4E2D-AF76-569F741EFE2D}" dt="2024-09-18T13:54:44.930" v="5439" actId="47"/>
        <pc:sldMkLst>
          <pc:docMk/>
          <pc:sldMk cId="3725495845" sldId="374"/>
        </pc:sldMkLst>
      </pc:sldChg>
      <pc:sldChg chg="del mod modShow">
        <pc:chgData name="Kumar, Abhinav" userId="8066a73d-d334-4a89-a116-a30f07405541" providerId="ADAL" clId="{A102EDB2-1FDE-4E2D-AF76-569F741EFE2D}" dt="2024-09-18T13:54:44.930" v="5439" actId="47"/>
        <pc:sldMkLst>
          <pc:docMk/>
          <pc:sldMk cId="4266472960" sldId="375"/>
        </pc:sldMkLst>
      </pc:sldChg>
      <pc:sldChg chg="del mod modShow">
        <pc:chgData name="Kumar, Abhinav" userId="8066a73d-d334-4a89-a116-a30f07405541" providerId="ADAL" clId="{A102EDB2-1FDE-4E2D-AF76-569F741EFE2D}" dt="2024-09-18T13:54:44.930" v="5439" actId="47"/>
        <pc:sldMkLst>
          <pc:docMk/>
          <pc:sldMk cId="2212832415" sldId="376"/>
        </pc:sldMkLst>
      </pc:sldChg>
      <pc:sldChg chg="del">
        <pc:chgData name="Kumar, Abhinav" userId="8066a73d-d334-4a89-a116-a30f07405541" providerId="ADAL" clId="{A102EDB2-1FDE-4E2D-AF76-569F741EFE2D}" dt="2024-09-18T13:31:03.473" v="4637" actId="47"/>
        <pc:sldMkLst>
          <pc:docMk/>
          <pc:sldMk cId="3338411536" sldId="377"/>
        </pc:sldMkLst>
      </pc:sldChg>
      <pc:sldChg chg="del">
        <pc:chgData name="Kumar, Abhinav" userId="8066a73d-d334-4a89-a116-a30f07405541" providerId="ADAL" clId="{A102EDB2-1FDE-4E2D-AF76-569F741EFE2D}" dt="2024-09-18T13:30:39.315" v="4635" actId="47"/>
        <pc:sldMkLst>
          <pc:docMk/>
          <pc:sldMk cId="2576555865" sldId="378"/>
        </pc:sldMkLst>
      </pc:sldChg>
      <pc:sldChg chg="delSp del mod">
        <pc:chgData name="Kumar, Abhinav" userId="8066a73d-d334-4a89-a116-a30f07405541" providerId="ADAL" clId="{A102EDB2-1FDE-4E2D-AF76-569F741EFE2D}" dt="2024-09-18T13:10:08.409" v="4251" actId="47"/>
        <pc:sldMkLst>
          <pc:docMk/>
          <pc:sldMk cId="490342282" sldId="380"/>
        </pc:sldMkLst>
        <pc:spChg chg="del">
          <ac:chgData name="Kumar, Abhinav" userId="8066a73d-d334-4a89-a116-a30f07405541" providerId="ADAL" clId="{A102EDB2-1FDE-4E2D-AF76-569F741EFE2D}" dt="2024-09-18T13:10:04.152" v="4250" actId="478"/>
          <ac:spMkLst>
            <pc:docMk/>
            <pc:sldMk cId="490342282" sldId="380"/>
            <ac:spMk id="5" creationId="{B8F0E05D-46D9-4A3D-873B-FF4428EF48E3}"/>
          </ac:spMkLst>
        </pc:spChg>
        <pc:spChg chg="del">
          <ac:chgData name="Kumar, Abhinav" userId="8066a73d-d334-4a89-a116-a30f07405541" providerId="ADAL" clId="{A102EDB2-1FDE-4E2D-AF76-569F741EFE2D}" dt="2024-09-18T13:09:59.164" v="4249" actId="478"/>
          <ac:spMkLst>
            <pc:docMk/>
            <pc:sldMk cId="490342282" sldId="380"/>
            <ac:spMk id="6" creationId="{5D9DA81C-EE47-9BF3-2355-4DA252832612}"/>
          </ac:spMkLst>
        </pc:spChg>
      </pc:sldChg>
      <pc:sldChg chg="del mod modShow">
        <pc:chgData name="Kumar, Abhinav" userId="8066a73d-d334-4a89-a116-a30f07405541" providerId="ADAL" clId="{A102EDB2-1FDE-4E2D-AF76-569F741EFE2D}" dt="2024-09-18T13:13:13.238" v="4339" actId="47"/>
        <pc:sldMkLst>
          <pc:docMk/>
          <pc:sldMk cId="199114420" sldId="381"/>
        </pc:sldMkLst>
      </pc:sldChg>
      <pc:sldChg chg="addSp delSp modSp mod modTransition modAnim modNotesTx">
        <pc:chgData name="Kumar, Abhinav" userId="8066a73d-d334-4a89-a116-a30f07405541" providerId="ADAL" clId="{A102EDB2-1FDE-4E2D-AF76-569F741EFE2D}" dt="2024-09-18T21:16:29.712" v="9400"/>
        <pc:sldMkLst>
          <pc:docMk/>
          <pc:sldMk cId="1583508888" sldId="383"/>
        </pc:sldMkLst>
        <pc:spChg chg="mod">
          <ac:chgData name="Kumar, Abhinav" userId="8066a73d-d334-4a89-a116-a30f07405541" providerId="ADAL" clId="{A102EDB2-1FDE-4E2D-AF76-569F741EFE2D}" dt="2024-09-18T15:28:50.039" v="6191" actId="20577"/>
          <ac:spMkLst>
            <pc:docMk/>
            <pc:sldMk cId="1583508888" sldId="383"/>
            <ac:spMk id="2" creationId="{D0C97457-6EE9-B12E-94C1-7526CA4AD8ED}"/>
          </ac:spMkLst>
        </pc:spChg>
        <pc:spChg chg="mod">
          <ac:chgData name="Kumar, Abhinav" userId="8066a73d-d334-4a89-a116-a30f07405541" providerId="ADAL" clId="{A102EDB2-1FDE-4E2D-AF76-569F741EFE2D}" dt="2024-09-18T14:10:07.894" v="5572" actId="20577"/>
          <ac:spMkLst>
            <pc:docMk/>
            <pc:sldMk cId="1583508888" sldId="383"/>
            <ac:spMk id="3" creationId="{4A84E26C-83FF-CE7F-3A5C-240FA4F29867}"/>
          </ac:spMkLst>
        </pc:spChg>
        <pc:spChg chg="add mod">
          <ac:chgData name="Kumar, Abhinav" userId="8066a73d-d334-4a89-a116-a30f07405541" providerId="ADAL" clId="{A102EDB2-1FDE-4E2D-AF76-569F741EFE2D}" dt="2024-09-15T12:22:07.332" v="59" actId="1076"/>
          <ac:spMkLst>
            <pc:docMk/>
            <pc:sldMk cId="1583508888" sldId="383"/>
            <ac:spMk id="5" creationId="{EAB8BDDD-D7DB-3B6E-EB60-5CFA2F6A5AED}"/>
          </ac:spMkLst>
        </pc:spChg>
        <pc:spChg chg="add mod">
          <ac:chgData name="Kumar, Abhinav" userId="8066a73d-d334-4a89-a116-a30f07405541" providerId="ADAL" clId="{A102EDB2-1FDE-4E2D-AF76-569F741EFE2D}" dt="2024-09-15T12:22:12.107" v="61" actId="1076"/>
          <ac:spMkLst>
            <pc:docMk/>
            <pc:sldMk cId="1583508888" sldId="383"/>
            <ac:spMk id="7" creationId="{983DD706-4210-3BB9-B328-3064E867CCCA}"/>
          </ac:spMkLst>
        </pc:spChg>
        <pc:spChg chg="add mod">
          <ac:chgData name="Kumar, Abhinav" userId="8066a73d-d334-4a89-a116-a30f07405541" providerId="ADAL" clId="{A102EDB2-1FDE-4E2D-AF76-569F741EFE2D}" dt="2024-09-15T12:22:18.352" v="64" actId="1076"/>
          <ac:spMkLst>
            <pc:docMk/>
            <pc:sldMk cId="1583508888" sldId="383"/>
            <ac:spMk id="9" creationId="{51CE931C-4D66-3809-B96C-2EA83E5D0C19}"/>
          </ac:spMkLst>
        </pc:spChg>
        <pc:spChg chg="mod">
          <ac:chgData name="Kumar, Abhinav" userId="8066a73d-d334-4a89-a116-a30f07405541" providerId="ADAL" clId="{A102EDB2-1FDE-4E2D-AF76-569F741EFE2D}" dt="2024-09-18T13:13:28.016" v="4340" actId="1076"/>
          <ac:spMkLst>
            <pc:docMk/>
            <pc:sldMk cId="1583508888" sldId="383"/>
            <ac:spMk id="43" creationId="{0EBDED1E-18A7-064C-55B7-4968609E0DF7}"/>
          </ac:spMkLst>
        </pc:spChg>
        <pc:picChg chg="add del mod">
          <ac:chgData name="Kumar, Abhinav" userId="8066a73d-d334-4a89-a116-a30f07405541" providerId="ADAL" clId="{A102EDB2-1FDE-4E2D-AF76-569F741EFE2D}" dt="2024-09-18T15:31:35.595" v="6209"/>
          <ac:picMkLst>
            <pc:docMk/>
            <pc:sldMk cId="1583508888" sldId="383"/>
            <ac:picMk id="13" creationId="{CCA9E408-E20C-27EA-38B2-20E79A35CE0E}"/>
          </ac:picMkLst>
        </pc:picChg>
        <pc:picChg chg="add del mod ord">
          <ac:chgData name="Kumar, Abhinav" userId="8066a73d-d334-4a89-a116-a30f07405541" providerId="ADAL" clId="{A102EDB2-1FDE-4E2D-AF76-569F741EFE2D}" dt="2024-09-18T15:32:06.445" v="6210"/>
          <ac:picMkLst>
            <pc:docMk/>
            <pc:sldMk cId="1583508888" sldId="383"/>
            <ac:picMk id="25" creationId="{0ED1788B-EC37-1F18-75F2-613D714AD3DC}"/>
          </ac:picMkLst>
        </pc:picChg>
        <pc:picChg chg="add del mod">
          <ac:chgData name="Kumar, Abhinav" userId="8066a73d-d334-4a89-a116-a30f07405541" providerId="ADAL" clId="{A102EDB2-1FDE-4E2D-AF76-569F741EFE2D}" dt="2024-09-18T15:33:01.761" v="6214"/>
          <ac:picMkLst>
            <pc:docMk/>
            <pc:sldMk cId="1583508888" sldId="383"/>
            <ac:picMk id="26" creationId="{B6C98D9C-3748-9700-95E6-A955F7192B8A}"/>
          </ac:picMkLst>
        </pc:picChg>
        <pc:picChg chg="add del mod ord">
          <ac:chgData name="Kumar, Abhinav" userId="8066a73d-d334-4a89-a116-a30f07405541" providerId="ADAL" clId="{A102EDB2-1FDE-4E2D-AF76-569F741EFE2D}" dt="2024-09-18T21:14:48.823" v="9391"/>
          <ac:picMkLst>
            <pc:docMk/>
            <pc:sldMk cId="1583508888" sldId="383"/>
            <ac:picMk id="27" creationId="{171B6BC3-D90F-3E9D-8E81-C0CED62B554C}"/>
          </ac:picMkLst>
        </pc:picChg>
        <pc:picChg chg="add del mod">
          <ac:chgData name="Kumar, Abhinav" userId="8066a73d-d334-4a89-a116-a30f07405541" providerId="ADAL" clId="{A102EDB2-1FDE-4E2D-AF76-569F741EFE2D}" dt="2024-09-18T21:14:58.683" v="9393"/>
          <ac:picMkLst>
            <pc:docMk/>
            <pc:sldMk cId="1583508888" sldId="383"/>
            <ac:picMk id="28" creationId="{6D42C981-7B7C-7E4C-5D70-E2EEF0BDA69B}"/>
          </ac:picMkLst>
        </pc:picChg>
        <pc:picChg chg="add del mod ord">
          <ac:chgData name="Kumar, Abhinav" userId="8066a73d-d334-4a89-a116-a30f07405541" providerId="ADAL" clId="{A102EDB2-1FDE-4E2D-AF76-569F741EFE2D}" dt="2024-09-18T21:15:11.012" v="9394"/>
          <ac:picMkLst>
            <pc:docMk/>
            <pc:sldMk cId="1583508888" sldId="383"/>
            <ac:picMk id="31" creationId="{4FA95270-EA1B-C4BF-F107-B3277BDE32A9}"/>
          </ac:picMkLst>
        </pc:picChg>
        <pc:picChg chg="add del mod">
          <ac:chgData name="Kumar, Abhinav" userId="8066a73d-d334-4a89-a116-a30f07405541" providerId="ADAL" clId="{A102EDB2-1FDE-4E2D-AF76-569F741EFE2D}" dt="2024-09-18T21:15:13.835" v="9396"/>
          <ac:picMkLst>
            <pc:docMk/>
            <pc:sldMk cId="1583508888" sldId="383"/>
            <ac:picMk id="33" creationId="{1C6415A6-E1F5-A510-61FE-A7FED9BF10AD}"/>
          </ac:picMkLst>
        </pc:picChg>
        <pc:picChg chg="add del mod ord">
          <ac:chgData name="Kumar, Abhinav" userId="8066a73d-d334-4a89-a116-a30f07405541" providerId="ADAL" clId="{A102EDB2-1FDE-4E2D-AF76-569F741EFE2D}" dt="2024-09-18T15:33:37.119" v="6215"/>
          <ac:picMkLst>
            <pc:docMk/>
            <pc:sldMk cId="1583508888" sldId="383"/>
            <ac:picMk id="33" creationId="{662531C0-2622-450C-4206-BCE9B99F1C19}"/>
          </ac:picMkLst>
        </pc:picChg>
        <pc:picChg chg="add del mod">
          <ac:chgData name="Kumar, Abhinav" userId="8066a73d-d334-4a89-a116-a30f07405541" providerId="ADAL" clId="{A102EDB2-1FDE-4E2D-AF76-569F741EFE2D}" dt="2024-09-18T15:33:42.208" v="6219"/>
          <ac:picMkLst>
            <pc:docMk/>
            <pc:sldMk cId="1583508888" sldId="383"/>
            <ac:picMk id="34" creationId="{995559EF-454C-C36D-D5C4-C4B4F90435B6}"/>
          </ac:picMkLst>
        </pc:picChg>
        <pc:picChg chg="add del mod ord">
          <ac:chgData name="Kumar, Abhinav" userId="8066a73d-d334-4a89-a116-a30f07405541" providerId="ADAL" clId="{A102EDB2-1FDE-4E2D-AF76-569F741EFE2D}" dt="2024-09-18T15:34:50.582" v="6220"/>
          <ac:picMkLst>
            <pc:docMk/>
            <pc:sldMk cId="1583508888" sldId="383"/>
            <ac:picMk id="36" creationId="{0559C18C-6096-DE85-EE30-0945C51967FE}"/>
          </ac:picMkLst>
        </pc:picChg>
        <pc:picChg chg="add del mod ord">
          <ac:chgData name="Kumar, Abhinav" userId="8066a73d-d334-4a89-a116-a30f07405541" providerId="ADAL" clId="{A102EDB2-1FDE-4E2D-AF76-569F741EFE2D}" dt="2024-09-18T21:15:28.261" v="9397"/>
          <ac:picMkLst>
            <pc:docMk/>
            <pc:sldMk cId="1583508888" sldId="383"/>
            <ac:picMk id="36" creationId="{62FCBF87-3316-0AF0-1C4F-3305129DA51E}"/>
          </ac:picMkLst>
        </pc:picChg>
        <pc:picChg chg="add del mod">
          <ac:chgData name="Kumar, Abhinav" userId="8066a73d-d334-4a89-a116-a30f07405541" providerId="ADAL" clId="{A102EDB2-1FDE-4E2D-AF76-569F741EFE2D}" dt="2024-09-18T21:16:14.500" v="9399"/>
          <ac:picMkLst>
            <pc:docMk/>
            <pc:sldMk cId="1583508888" sldId="383"/>
            <ac:picMk id="37" creationId="{6426EFD2-1E41-BE3A-B035-A540FC31428F}"/>
          </ac:picMkLst>
        </pc:picChg>
        <pc:picChg chg="add del mod">
          <ac:chgData name="Kumar, Abhinav" userId="8066a73d-d334-4a89-a116-a30f07405541" providerId="ADAL" clId="{A102EDB2-1FDE-4E2D-AF76-569F741EFE2D}" dt="2024-09-18T15:35:15.073" v="6237"/>
          <ac:picMkLst>
            <pc:docMk/>
            <pc:sldMk cId="1583508888" sldId="383"/>
            <ac:picMk id="37" creationId="{A3F654B5-C4E8-B00C-175A-F9D863D685E7}"/>
          </ac:picMkLst>
        </pc:picChg>
        <pc:picChg chg="add del mod ord">
          <ac:chgData name="Kumar, Abhinav" userId="8066a73d-d334-4a89-a116-a30f07405541" providerId="ADAL" clId="{A102EDB2-1FDE-4E2D-AF76-569F741EFE2D}" dt="2024-09-18T15:35:24.012" v="6238"/>
          <ac:picMkLst>
            <pc:docMk/>
            <pc:sldMk cId="1583508888" sldId="383"/>
            <ac:picMk id="39" creationId="{46A29E3C-6824-866B-FC1B-115EC7C3A8BD}"/>
          </ac:picMkLst>
        </pc:picChg>
        <pc:picChg chg="add del mod">
          <ac:chgData name="Kumar, Abhinav" userId="8066a73d-d334-4a89-a116-a30f07405541" providerId="ADAL" clId="{A102EDB2-1FDE-4E2D-AF76-569F741EFE2D}" dt="2024-09-18T15:35:29.544" v="6241"/>
          <ac:picMkLst>
            <pc:docMk/>
            <pc:sldMk cId="1583508888" sldId="383"/>
            <ac:picMk id="40" creationId="{CE74DEF0-20E7-B496-AACD-A22F575DE3A4}"/>
          </ac:picMkLst>
        </pc:picChg>
        <pc:picChg chg="add del mod ord">
          <ac:chgData name="Kumar, Abhinav" userId="8066a73d-d334-4a89-a116-a30f07405541" providerId="ADAL" clId="{A102EDB2-1FDE-4E2D-AF76-569F741EFE2D}" dt="2024-09-18T15:36:00.427" v="6242"/>
          <ac:picMkLst>
            <pc:docMk/>
            <pc:sldMk cId="1583508888" sldId="383"/>
            <ac:picMk id="46" creationId="{F161DDE2-3E4C-83A5-3682-4035F34BA621}"/>
          </ac:picMkLst>
        </pc:picChg>
        <pc:picChg chg="add del mod">
          <ac:chgData name="Kumar, Abhinav" userId="8066a73d-d334-4a89-a116-a30f07405541" providerId="ADAL" clId="{A102EDB2-1FDE-4E2D-AF76-569F741EFE2D}" dt="2024-09-18T15:36:16.322" v="6257"/>
          <ac:picMkLst>
            <pc:docMk/>
            <pc:sldMk cId="1583508888" sldId="383"/>
            <ac:picMk id="47" creationId="{31B66854-46AF-7150-3399-D580B03EF523}"/>
          </ac:picMkLst>
        </pc:picChg>
        <pc:picChg chg="add del mod ord">
          <ac:chgData name="Kumar, Abhinav" userId="8066a73d-d334-4a89-a116-a30f07405541" providerId="ADAL" clId="{A102EDB2-1FDE-4E2D-AF76-569F741EFE2D}" dt="2024-09-18T15:36:31.580" v="6258"/>
          <ac:picMkLst>
            <pc:docMk/>
            <pc:sldMk cId="1583508888" sldId="383"/>
            <ac:picMk id="49" creationId="{E5925511-3C06-B642-DECA-8B0DE9DC0482}"/>
          </ac:picMkLst>
        </pc:picChg>
        <pc:picChg chg="add del mod">
          <ac:chgData name="Kumar, Abhinav" userId="8066a73d-d334-4a89-a116-a30f07405541" providerId="ADAL" clId="{A102EDB2-1FDE-4E2D-AF76-569F741EFE2D}" dt="2024-09-18T15:36:38.803" v="6261"/>
          <ac:picMkLst>
            <pc:docMk/>
            <pc:sldMk cId="1583508888" sldId="383"/>
            <ac:picMk id="50" creationId="{3506D259-BA0A-FAB4-C97D-AB15B382EB8A}"/>
          </ac:picMkLst>
        </pc:picChg>
        <pc:picChg chg="add del mod ord">
          <ac:chgData name="Kumar, Abhinav" userId="8066a73d-d334-4a89-a116-a30f07405541" providerId="ADAL" clId="{A102EDB2-1FDE-4E2D-AF76-569F741EFE2D}" dt="2024-09-18T21:16:29.712" v="9400"/>
          <ac:picMkLst>
            <pc:docMk/>
            <pc:sldMk cId="1583508888" sldId="383"/>
            <ac:picMk id="51" creationId="{4A548E05-B5A7-DDF9-755D-60E640CE1D5D}"/>
          </ac:picMkLst>
        </pc:picChg>
        <pc:picChg chg="add mod">
          <ac:chgData name="Kumar, Abhinav" userId="8066a73d-d334-4a89-a116-a30f07405541" providerId="ADAL" clId="{A102EDB2-1FDE-4E2D-AF76-569F741EFE2D}" dt="2024-09-18T21:16:29.712" v="9400"/>
          <ac:picMkLst>
            <pc:docMk/>
            <pc:sldMk cId="1583508888" sldId="383"/>
            <ac:picMk id="52" creationId="{2A089549-8BDE-4527-1B16-F0C419FA251C}"/>
          </ac:picMkLst>
        </pc:picChg>
        <pc:picChg chg="add del mod ord">
          <ac:chgData name="Kumar, Abhinav" userId="8066a73d-d334-4a89-a116-a30f07405541" providerId="ADAL" clId="{A102EDB2-1FDE-4E2D-AF76-569F741EFE2D}" dt="2024-09-18T15:37:23.334" v="6262"/>
          <ac:picMkLst>
            <pc:docMk/>
            <pc:sldMk cId="1583508888" sldId="383"/>
            <ac:picMk id="53" creationId="{039753B7-BFC6-EE36-16CD-B49429E80CE0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1583508888" sldId="383"/>
            <ac:picMk id="54" creationId="{616790C7-61D1-04C0-A086-869AC25E138B}"/>
          </ac:picMkLst>
        </pc:picChg>
        <pc:picChg chg="add del mod ord">
          <ac:chgData name="Kumar, Abhinav" userId="8066a73d-d334-4a89-a116-a30f07405541" providerId="ADAL" clId="{A102EDB2-1FDE-4E2D-AF76-569F741EFE2D}" dt="2024-09-18T15:43:00.544" v="6340"/>
          <ac:picMkLst>
            <pc:docMk/>
            <pc:sldMk cId="1583508888" sldId="383"/>
            <ac:picMk id="55" creationId="{067D79BB-884A-ABE6-7188-DEF8F98A7E7F}"/>
          </ac:picMkLst>
        </pc:picChg>
        <pc:picChg chg="add del mod">
          <ac:chgData name="Kumar, Abhinav" userId="8066a73d-d334-4a89-a116-a30f07405541" providerId="ADAL" clId="{A102EDB2-1FDE-4E2D-AF76-569F741EFE2D}" dt="2024-09-18T15:43:04.513" v="6342"/>
          <ac:picMkLst>
            <pc:docMk/>
            <pc:sldMk cId="1583508888" sldId="383"/>
            <ac:picMk id="56" creationId="{ED95B7C3-5CA5-641C-0F5B-5C5CE98BA60C}"/>
          </ac:picMkLst>
        </pc:picChg>
        <pc:picChg chg="add del mod ord">
          <ac:chgData name="Kumar, Abhinav" userId="8066a73d-d334-4a89-a116-a30f07405541" providerId="ADAL" clId="{A102EDB2-1FDE-4E2D-AF76-569F741EFE2D}" dt="2024-09-18T15:43:24.292" v="6343"/>
          <ac:picMkLst>
            <pc:docMk/>
            <pc:sldMk cId="1583508888" sldId="383"/>
            <ac:picMk id="59" creationId="{B83CA497-DAC3-C831-AAD9-B662712209C2}"/>
          </ac:picMkLst>
        </pc:picChg>
        <pc:picChg chg="add del mod">
          <ac:chgData name="Kumar, Abhinav" userId="8066a73d-d334-4a89-a116-a30f07405541" providerId="ADAL" clId="{A102EDB2-1FDE-4E2D-AF76-569F741EFE2D}" dt="2024-09-18T15:43:26.341" v="6345"/>
          <ac:picMkLst>
            <pc:docMk/>
            <pc:sldMk cId="1583508888" sldId="383"/>
            <ac:picMk id="60" creationId="{2BC08C05-349B-7808-3354-1D5F30243A4F}"/>
          </ac:picMkLst>
        </pc:picChg>
        <pc:picChg chg="add del mod ord">
          <ac:chgData name="Kumar, Abhinav" userId="8066a73d-d334-4a89-a116-a30f07405541" providerId="ADAL" clId="{A102EDB2-1FDE-4E2D-AF76-569F741EFE2D}" dt="2024-09-18T15:43:30.438" v="6346"/>
          <ac:picMkLst>
            <pc:docMk/>
            <pc:sldMk cId="1583508888" sldId="383"/>
            <ac:picMk id="63" creationId="{2643908F-6FD8-4782-96F9-8FE82537740F}"/>
          </ac:picMkLst>
        </pc:picChg>
        <pc:picChg chg="add del mod">
          <ac:chgData name="Kumar, Abhinav" userId="8066a73d-d334-4a89-a116-a30f07405541" providerId="ADAL" clId="{A102EDB2-1FDE-4E2D-AF76-569F741EFE2D}" dt="2024-09-18T15:43:32.315" v="6349"/>
          <ac:picMkLst>
            <pc:docMk/>
            <pc:sldMk cId="1583508888" sldId="383"/>
            <ac:picMk id="64" creationId="{8FD922DC-5BD8-D6C7-57D8-024123009CFC}"/>
          </ac:picMkLst>
        </pc:picChg>
        <pc:picChg chg="add del mod ord">
          <ac:chgData name="Kumar, Abhinav" userId="8066a73d-d334-4a89-a116-a30f07405541" providerId="ADAL" clId="{A102EDB2-1FDE-4E2D-AF76-569F741EFE2D}" dt="2024-09-18T15:43:56.928" v="6350"/>
          <ac:picMkLst>
            <pc:docMk/>
            <pc:sldMk cId="1583508888" sldId="383"/>
            <ac:picMk id="67" creationId="{7EDC8596-89AC-9E04-705F-3661EF93C4E7}"/>
          </ac:picMkLst>
        </pc:picChg>
        <pc:picChg chg="add del mod">
          <ac:chgData name="Kumar, Abhinav" userId="8066a73d-d334-4a89-a116-a30f07405541" providerId="ADAL" clId="{A102EDB2-1FDE-4E2D-AF76-569F741EFE2D}" dt="2024-09-18T15:45:04.902" v="6362"/>
          <ac:picMkLst>
            <pc:docMk/>
            <pc:sldMk cId="1583508888" sldId="383"/>
            <ac:picMk id="68" creationId="{F4B81684-97E1-9E8F-46BF-80B979C411AC}"/>
          </ac:picMkLst>
        </pc:picChg>
        <pc:picChg chg="add del mod ord">
          <ac:chgData name="Kumar, Abhinav" userId="8066a73d-d334-4a89-a116-a30f07405541" providerId="ADAL" clId="{A102EDB2-1FDE-4E2D-AF76-569F741EFE2D}" dt="2024-09-18T15:45:15.513" v="6363"/>
          <ac:picMkLst>
            <pc:docMk/>
            <pc:sldMk cId="1583508888" sldId="383"/>
            <ac:picMk id="70" creationId="{3E249891-421D-09EC-3291-73F6CBA475BA}"/>
          </ac:picMkLst>
        </pc:picChg>
        <pc:picChg chg="add del mod">
          <ac:chgData name="Kumar, Abhinav" userId="8066a73d-d334-4a89-a116-a30f07405541" providerId="ADAL" clId="{A102EDB2-1FDE-4E2D-AF76-569F741EFE2D}" dt="2024-09-18T15:45:17.494" v="6366"/>
          <ac:picMkLst>
            <pc:docMk/>
            <pc:sldMk cId="1583508888" sldId="383"/>
            <ac:picMk id="71" creationId="{11DE2199-8859-3514-82D0-17845BD289D5}"/>
          </ac:picMkLst>
        </pc:picChg>
        <pc:picChg chg="add del mod ord">
          <ac:chgData name="Kumar, Abhinav" userId="8066a73d-d334-4a89-a116-a30f07405541" providerId="ADAL" clId="{A102EDB2-1FDE-4E2D-AF76-569F741EFE2D}" dt="2024-09-18T15:45:54.073" v="6367"/>
          <ac:picMkLst>
            <pc:docMk/>
            <pc:sldMk cId="1583508888" sldId="383"/>
            <ac:picMk id="74" creationId="{0DCE522C-4ADF-43E6-E3F1-AA747975BE25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1583508888" sldId="383"/>
            <ac:picMk id="75" creationId="{3C58F79E-7555-A40C-1582-881F8E0051DE}"/>
          </ac:picMkLst>
        </pc:picChg>
        <pc:picChg chg="add del mod">
          <ac:chgData name="Kumar, Abhinav" userId="8066a73d-d334-4a89-a116-a30f07405541" providerId="ADAL" clId="{A102EDB2-1FDE-4E2D-AF76-569F741EFE2D}" dt="2024-09-18T16:22:30.511" v="6570"/>
          <ac:picMkLst>
            <pc:docMk/>
            <pc:sldMk cId="1583508888" sldId="383"/>
            <ac:picMk id="81" creationId="{9F1ED523-BBD1-438B-06DF-60D0FD1875DA}"/>
          </ac:picMkLst>
        </pc:picChg>
        <pc:picChg chg="add del mod ord">
          <ac:chgData name="Kumar, Abhinav" userId="8066a73d-d334-4a89-a116-a30f07405541" providerId="ADAL" clId="{A102EDB2-1FDE-4E2D-AF76-569F741EFE2D}" dt="2024-09-18T16:22:46.733" v="6571"/>
          <ac:picMkLst>
            <pc:docMk/>
            <pc:sldMk cId="1583508888" sldId="383"/>
            <ac:picMk id="97" creationId="{AE4D8714-2CE8-D7B4-8DA7-444882B8FC32}"/>
          </ac:picMkLst>
        </pc:picChg>
        <pc:picChg chg="add del mod">
          <ac:chgData name="Kumar, Abhinav" userId="8066a73d-d334-4a89-a116-a30f07405541" providerId="ADAL" clId="{A102EDB2-1FDE-4E2D-AF76-569F741EFE2D}" dt="2024-09-18T16:41:22.401" v="6617"/>
          <ac:picMkLst>
            <pc:docMk/>
            <pc:sldMk cId="1583508888" sldId="383"/>
            <ac:picMk id="98" creationId="{2E699E44-D821-6886-7EBC-F7513D2A84BE}"/>
          </ac:picMkLst>
        </pc:picChg>
        <pc:picChg chg="add del mod ord">
          <ac:chgData name="Kumar, Abhinav" userId="8066a73d-d334-4a89-a116-a30f07405541" providerId="ADAL" clId="{A102EDB2-1FDE-4E2D-AF76-569F741EFE2D}" dt="2024-09-18T16:41:28.678" v="6618"/>
          <ac:picMkLst>
            <pc:docMk/>
            <pc:sldMk cId="1583508888" sldId="383"/>
            <ac:picMk id="106" creationId="{5CF07E21-031B-3EEB-D1B3-773DDE7BE86D}"/>
          </ac:picMkLst>
        </pc:picChg>
        <pc:picChg chg="add del mod">
          <ac:chgData name="Kumar, Abhinav" userId="8066a73d-d334-4a89-a116-a30f07405541" providerId="ADAL" clId="{A102EDB2-1FDE-4E2D-AF76-569F741EFE2D}" dt="2024-09-18T16:41:30.890" v="6620"/>
          <ac:picMkLst>
            <pc:docMk/>
            <pc:sldMk cId="1583508888" sldId="383"/>
            <ac:picMk id="107" creationId="{DD480A29-DE3D-C26A-42F3-0D2036906043}"/>
          </ac:picMkLst>
        </pc:picChg>
        <pc:picChg chg="add del mod ord">
          <ac:chgData name="Kumar, Abhinav" userId="8066a73d-d334-4a89-a116-a30f07405541" providerId="ADAL" clId="{A102EDB2-1FDE-4E2D-AF76-569F741EFE2D}" dt="2024-09-18T16:41:47.521" v="6621"/>
          <ac:picMkLst>
            <pc:docMk/>
            <pc:sldMk cId="1583508888" sldId="383"/>
            <ac:picMk id="110" creationId="{34A35F16-40E8-B205-F3E4-A4E07F262ABD}"/>
          </ac:picMkLst>
        </pc:picChg>
        <pc:picChg chg="add del mod">
          <ac:chgData name="Kumar, Abhinav" userId="8066a73d-d334-4a89-a116-a30f07405541" providerId="ADAL" clId="{A102EDB2-1FDE-4E2D-AF76-569F741EFE2D}" dt="2024-09-18T16:41:52.289" v="6623"/>
          <ac:picMkLst>
            <pc:docMk/>
            <pc:sldMk cId="1583508888" sldId="383"/>
            <ac:picMk id="111" creationId="{629B9CDF-17FA-BDA4-74A2-07D717B63297}"/>
          </ac:picMkLst>
        </pc:picChg>
        <pc:picChg chg="add del mod ord">
          <ac:chgData name="Kumar, Abhinav" userId="8066a73d-d334-4a89-a116-a30f07405541" providerId="ADAL" clId="{A102EDB2-1FDE-4E2D-AF76-569F741EFE2D}" dt="2024-09-18T16:42:01.086" v="6624"/>
          <ac:picMkLst>
            <pc:docMk/>
            <pc:sldMk cId="1583508888" sldId="383"/>
            <ac:picMk id="114" creationId="{E29E6FDE-3336-75DE-8825-2F883BA693E7}"/>
          </ac:picMkLst>
        </pc:picChg>
        <pc:picChg chg="add del mod">
          <ac:chgData name="Kumar, Abhinav" userId="8066a73d-d334-4a89-a116-a30f07405541" providerId="ADAL" clId="{A102EDB2-1FDE-4E2D-AF76-569F741EFE2D}" dt="2024-09-18T16:42:03.239" v="6626"/>
          <ac:picMkLst>
            <pc:docMk/>
            <pc:sldMk cId="1583508888" sldId="383"/>
            <ac:picMk id="115" creationId="{88F4C3D6-199D-2258-64F8-AAA9C01E1514}"/>
          </ac:picMkLst>
        </pc:picChg>
        <pc:picChg chg="add del mod ord">
          <ac:chgData name="Kumar, Abhinav" userId="8066a73d-d334-4a89-a116-a30f07405541" providerId="ADAL" clId="{A102EDB2-1FDE-4E2D-AF76-569F741EFE2D}" dt="2024-09-18T16:42:18.767" v="6627"/>
          <ac:picMkLst>
            <pc:docMk/>
            <pc:sldMk cId="1583508888" sldId="383"/>
            <ac:picMk id="118" creationId="{D7A1E940-29B8-11E5-F569-F7A067383516}"/>
          </ac:picMkLst>
        </pc:picChg>
        <pc:picChg chg="add del mod">
          <ac:chgData name="Kumar, Abhinav" userId="8066a73d-d334-4a89-a116-a30f07405541" providerId="ADAL" clId="{A102EDB2-1FDE-4E2D-AF76-569F741EFE2D}" dt="2024-09-18T21:14:32.297" v="9390"/>
          <ac:picMkLst>
            <pc:docMk/>
            <pc:sldMk cId="1583508888" sldId="383"/>
            <ac:picMk id="119" creationId="{13FB7817-60F4-6025-E584-4003E35FE18A}"/>
          </ac:picMkLst>
        </pc:picChg>
        <pc:cxnChg chg="add mod">
          <ac:chgData name="Kumar, Abhinav" userId="8066a73d-d334-4a89-a116-a30f07405541" providerId="ADAL" clId="{A102EDB2-1FDE-4E2D-AF76-569F741EFE2D}" dt="2024-09-18T15:29:32.974" v="6194" actId="208"/>
          <ac:cxnSpMkLst>
            <pc:docMk/>
            <pc:sldMk cId="1583508888" sldId="383"/>
            <ac:cxnSpMk id="16" creationId="{9EAA049D-12ED-D0BF-4931-87DD491D4F3C}"/>
          </ac:cxnSpMkLst>
        </pc:cxnChg>
        <pc:cxnChg chg="add mod">
          <ac:chgData name="Kumar, Abhinav" userId="8066a73d-d334-4a89-a116-a30f07405541" providerId="ADAL" clId="{A102EDB2-1FDE-4E2D-AF76-569F741EFE2D}" dt="2024-09-18T15:29:52.117" v="6197" actId="1582"/>
          <ac:cxnSpMkLst>
            <pc:docMk/>
            <pc:sldMk cId="1583508888" sldId="383"/>
            <ac:cxnSpMk id="18" creationId="{0B9A639E-4D00-85FE-D9BF-514EF914B569}"/>
          </ac:cxnSpMkLst>
        </pc:cxnChg>
      </pc:sldChg>
      <pc:sldChg chg="del mod modShow">
        <pc:chgData name="Kumar, Abhinav" userId="8066a73d-d334-4a89-a116-a30f07405541" providerId="ADAL" clId="{A102EDB2-1FDE-4E2D-AF76-569F741EFE2D}" dt="2024-09-18T13:54:49.193" v="5440" actId="47"/>
        <pc:sldMkLst>
          <pc:docMk/>
          <pc:sldMk cId="4275688853" sldId="384"/>
        </pc:sldMkLst>
      </pc:sldChg>
      <pc:sldChg chg="del">
        <pc:chgData name="Kumar, Abhinav" userId="8066a73d-d334-4a89-a116-a30f07405541" providerId="ADAL" clId="{A102EDB2-1FDE-4E2D-AF76-569F741EFE2D}" dt="2024-09-15T12:36:25.366" v="81" actId="47"/>
        <pc:sldMkLst>
          <pc:docMk/>
          <pc:sldMk cId="2713764697" sldId="385"/>
        </pc:sldMkLst>
      </pc:sldChg>
      <pc:sldChg chg="del mod modShow">
        <pc:chgData name="Kumar, Abhinav" userId="8066a73d-d334-4a89-a116-a30f07405541" providerId="ADAL" clId="{A102EDB2-1FDE-4E2D-AF76-569F741EFE2D}" dt="2024-09-16T19:36:04.819" v="240" actId="47"/>
        <pc:sldMkLst>
          <pc:docMk/>
          <pc:sldMk cId="1322491325" sldId="386"/>
        </pc:sldMkLst>
      </pc:sldChg>
      <pc:sldChg chg="del mod modShow">
        <pc:chgData name="Kumar, Abhinav" userId="8066a73d-d334-4a89-a116-a30f07405541" providerId="ADAL" clId="{A102EDB2-1FDE-4E2D-AF76-569F741EFE2D}" dt="2024-09-16T19:36:06.687" v="241" actId="47"/>
        <pc:sldMkLst>
          <pc:docMk/>
          <pc:sldMk cId="2433199152" sldId="388"/>
        </pc:sldMkLst>
      </pc:sldChg>
      <pc:sldChg chg="del mod modShow">
        <pc:chgData name="Kumar, Abhinav" userId="8066a73d-d334-4a89-a116-a30f07405541" providerId="ADAL" clId="{A102EDB2-1FDE-4E2D-AF76-569F741EFE2D}" dt="2024-09-16T19:36:13.689" v="244" actId="47"/>
        <pc:sldMkLst>
          <pc:docMk/>
          <pc:sldMk cId="3201311398" sldId="389"/>
        </pc:sldMkLst>
      </pc:sldChg>
      <pc:sldChg chg="addSp delSp modSp del modAnim">
        <pc:chgData name="Kumar, Abhinav" userId="8066a73d-d334-4a89-a116-a30f07405541" providerId="ADAL" clId="{A102EDB2-1FDE-4E2D-AF76-569F741EFE2D}" dt="2024-09-18T13:13:11.438" v="4338" actId="47"/>
        <pc:sldMkLst>
          <pc:docMk/>
          <pc:sldMk cId="3313985737" sldId="390"/>
        </pc:sldMkLst>
        <pc:spChg chg="mod">
          <ac:chgData name="Kumar, Abhinav" userId="8066a73d-d334-4a89-a116-a30f07405541" providerId="ADAL" clId="{A102EDB2-1FDE-4E2D-AF76-569F741EFE2D}" dt="2024-09-18T13:12:49.600" v="4337" actId="404"/>
          <ac:spMkLst>
            <pc:docMk/>
            <pc:sldMk cId="3313985737" sldId="390"/>
            <ac:spMk id="2" creationId="{F3BCEF9E-CB84-7B2E-A1E6-16BD870BED06}"/>
          </ac:spMkLst>
        </pc:spChg>
        <pc:picChg chg="add mod">
          <ac:chgData name="Kumar, Abhinav" userId="8066a73d-d334-4a89-a116-a30f07405541" providerId="ADAL" clId="{A102EDB2-1FDE-4E2D-AF76-569F741EFE2D}" dt="2024-09-18T13:11:42.388" v="4259" actId="1076"/>
          <ac:picMkLst>
            <pc:docMk/>
            <pc:sldMk cId="3313985737" sldId="390"/>
            <ac:picMk id="5" creationId="{08CB29E6-B44F-0BE2-DE41-79D4C354C93D}"/>
          </ac:picMkLst>
        </pc:picChg>
        <pc:picChg chg="del">
          <ac:chgData name="Kumar, Abhinav" userId="8066a73d-d334-4a89-a116-a30f07405541" providerId="ADAL" clId="{A102EDB2-1FDE-4E2D-AF76-569F741EFE2D}" dt="2024-09-18T13:11:38.521" v="4257" actId="478"/>
          <ac:picMkLst>
            <pc:docMk/>
            <pc:sldMk cId="3313985737" sldId="390"/>
            <ac:picMk id="1026" creationId="{D2663AC0-DC6D-FAB4-0D0B-AE4CDA3E59C7}"/>
          </ac:picMkLst>
        </pc:picChg>
      </pc:sldChg>
      <pc:sldChg chg="del mod modShow">
        <pc:chgData name="Kumar, Abhinav" userId="8066a73d-d334-4a89-a116-a30f07405541" providerId="ADAL" clId="{A102EDB2-1FDE-4E2D-AF76-569F741EFE2D}" dt="2024-09-18T13:54:44.930" v="5439" actId="47"/>
        <pc:sldMkLst>
          <pc:docMk/>
          <pc:sldMk cId="4255287500" sldId="391"/>
        </pc:sldMkLst>
      </pc:sldChg>
      <pc:sldChg chg="addSp delSp modSp mod modTransition modAnim modShow modNotesTx">
        <pc:chgData name="Kumar, Abhinav" userId="8066a73d-d334-4a89-a116-a30f07405541" providerId="ADAL" clId="{A102EDB2-1FDE-4E2D-AF76-569F741EFE2D}" dt="2024-10-27T18:41:55.943" v="10140" actId="729"/>
        <pc:sldMkLst>
          <pc:docMk/>
          <pc:sldMk cId="1098150708" sldId="392"/>
        </pc:sldMkLst>
        <pc:spChg chg="mod">
          <ac:chgData name="Kumar, Abhinav" userId="8066a73d-d334-4a89-a116-a30f07405541" providerId="ADAL" clId="{A102EDB2-1FDE-4E2D-AF76-569F741EFE2D}" dt="2024-09-17T21:47:08.686" v="2423" actId="20577"/>
          <ac:spMkLst>
            <pc:docMk/>
            <pc:sldMk cId="1098150708" sldId="392"/>
            <ac:spMk id="2" creationId="{2E65E623-6BDC-2D3C-7732-04A85516B185}"/>
          </ac:spMkLst>
        </pc:spChg>
        <pc:spChg chg="add mod">
          <ac:chgData name="Kumar, Abhinav" userId="8066a73d-d334-4a89-a116-a30f07405541" providerId="ADAL" clId="{A102EDB2-1FDE-4E2D-AF76-569F741EFE2D}" dt="2024-09-18T03:12:37.717" v="3278" actId="14100"/>
          <ac:spMkLst>
            <pc:docMk/>
            <pc:sldMk cId="1098150708" sldId="392"/>
            <ac:spMk id="3" creationId="{9D5D7589-1BFE-9D34-5A53-0EC153156B20}"/>
          </ac:spMkLst>
        </pc:spChg>
        <pc:spChg chg="mod">
          <ac:chgData name="Kumar, Abhinav" userId="8066a73d-d334-4a89-a116-a30f07405541" providerId="ADAL" clId="{A102EDB2-1FDE-4E2D-AF76-569F741EFE2D}" dt="2024-09-18T03:18:49.577" v="3675" actId="1038"/>
          <ac:spMkLst>
            <pc:docMk/>
            <pc:sldMk cId="1098150708" sldId="392"/>
            <ac:spMk id="8" creationId="{00673561-C8D5-01B5-0298-3EE361D83179}"/>
          </ac:spMkLst>
        </pc:spChg>
        <pc:spChg chg="mod">
          <ac:chgData name="Kumar, Abhinav" userId="8066a73d-d334-4a89-a116-a30f07405541" providerId="ADAL" clId="{A102EDB2-1FDE-4E2D-AF76-569F741EFE2D}" dt="2024-09-18T03:12:37.717" v="3278" actId="14100"/>
          <ac:spMkLst>
            <pc:docMk/>
            <pc:sldMk cId="1098150708" sldId="392"/>
            <ac:spMk id="9" creationId="{6866D0C2-38F8-6874-2EAC-3FC357FE52E1}"/>
          </ac:spMkLst>
        </pc:spChg>
        <pc:spChg chg="add mod">
          <ac:chgData name="Kumar, Abhinav" userId="8066a73d-d334-4a89-a116-a30f07405541" providerId="ADAL" clId="{A102EDB2-1FDE-4E2D-AF76-569F741EFE2D}" dt="2024-09-18T03:11:56.903" v="3249"/>
          <ac:spMkLst>
            <pc:docMk/>
            <pc:sldMk cId="1098150708" sldId="392"/>
            <ac:spMk id="12" creationId="{A476B991-228E-8F33-1D97-84E6758C0F14}"/>
          </ac:spMkLst>
        </pc:spChg>
        <pc:spChg chg="add mod">
          <ac:chgData name="Kumar, Abhinav" userId="8066a73d-d334-4a89-a116-a30f07405541" providerId="ADAL" clId="{A102EDB2-1FDE-4E2D-AF76-569F741EFE2D}" dt="2024-09-18T03:13:07.767" v="3319" actId="1076"/>
          <ac:spMkLst>
            <pc:docMk/>
            <pc:sldMk cId="1098150708" sldId="392"/>
            <ac:spMk id="13" creationId="{C64105C7-947C-6E02-6F5A-AD9CCE660DA5}"/>
          </ac:spMkLst>
        </pc:spChg>
        <pc:spChg chg="add mod">
          <ac:chgData name="Kumar, Abhinav" userId="8066a73d-d334-4a89-a116-a30f07405541" providerId="ADAL" clId="{A102EDB2-1FDE-4E2D-AF76-569F741EFE2D}" dt="2024-09-18T03:33:19.898" v="3926" actId="1076"/>
          <ac:spMkLst>
            <pc:docMk/>
            <pc:sldMk cId="1098150708" sldId="392"/>
            <ac:spMk id="15" creationId="{F5403603-3C62-C886-0BE7-16114EE86CD8}"/>
          </ac:spMkLst>
        </pc:spChg>
        <pc:spChg chg="add mod">
          <ac:chgData name="Kumar, Abhinav" userId="8066a73d-d334-4a89-a116-a30f07405541" providerId="ADAL" clId="{A102EDB2-1FDE-4E2D-AF76-569F741EFE2D}" dt="2024-09-18T03:33:39.271" v="3932" actId="1036"/>
          <ac:spMkLst>
            <pc:docMk/>
            <pc:sldMk cId="1098150708" sldId="392"/>
            <ac:spMk id="16" creationId="{EC9EC154-311B-E21A-E979-81B96C1C9519}"/>
          </ac:spMkLst>
        </pc:spChg>
        <pc:spChg chg="add mod">
          <ac:chgData name="Kumar, Abhinav" userId="8066a73d-d334-4a89-a116-a30f07405541" providerId="ADAL" clId="{A102EDB2-1FDE-4E2D-AF76-569F741EFE2D}" dt="2024-09-18T03:33:42.579" v="3933" actId="1036"/>
          <ac:spMkLst>
            <pc:docMk/>
            <pc:sldMk cId="1098150708" sldId="392"/>
            <ac:spMk id="18" creationId="{05A03159-ADF9-43FD-760B-74A1DD37BB0D}"/>
          </ac:spMkLst>
        </pc:spChg>
        <pc:picChg chg="del mod">
          <ac:chgData name="Kumar, Abhinav" userId="8066a73d-d334-4a89-a116-a30f07405541" providerId="ADAL" clId="{A102EDB2-1FDE-4E2D-AF76-569F741EFE2D}" dt="2024-09-17T22:04:52.222" v="2567" actId="478"/>
          <ac:picMkLst>
            <pc:docMk/>
            <pc:sldMk cId="1098150708" sldId="392"/>
            <ac:picMk id="5" creationId="{1EE4FCA7-2AEA-DB42-C78D-7B7CEEED5CEF}"/>
          </ac:picMkLst>
        </pc:picChg>
        <pc:picChg chg="add del mod">
          <ac:chgData name="Kumar, Abhinav" userId="8066a73d-d334-4a89-a116-a30f07405541" providerId="ADAL" clId="{A102EDB2-1FDE-4E2D-AF76-569F741EFE2D}" dt="2024-09-17T21:58:04.842" v="2548" actId="478"/>
          <ac:picMkLst>
            <pc:docMk/>
            <pc:sldMk cId="1098150708" sldId="392"/>
            <ac:picMk id="10" creationId="{A6AA0823-A5F4-4ADE-A46F-5CC1A19A7574}"/>
          </ac:picMkLst>
        </pc:picChg>
        <pc:picChg chg="add mod modCrop">
          <ac:chgData name="Kumar, Abhinav" userId="8066a73d-d334-4a89-a116-a30f07405541" providerId="ADAL" clId="{A102EDB2-1FDE-4E2D-AF76-569F741EFE2D}" dt="2024-09-18T03:12:54.438" v="3314" actId="1037"/>
          <ac:picMkLst>
            <pc:docMk/>
            <pc:sldMk cId="1098150708" sldId="392"/>
            <ac:picMk id="11" creationId="{1ACD739C-0B4C-0C4A-C1EB-B10B4078EDBA}"/>
          </ac:picMkLst>
        </pc:picChg>
        <pc:picChg chg="add del mod">
          <ac:chgData name="Kumar, Abhinav" userId="8066a73d-d334-4a89-a116-a30f07405541" providerId="ADAL" clId="{A102EDB2-1FDE-4E2D-AF76-569F741EFE2D}" dt="2024-09-17T21:58:21.901" v="2552" actId="478"/>
          <ac:picMkLst>
            <pc:docMk/>
            <pc:sldMk cId="1098150708" sldId="392"/>
            <ac:picMk id="12" creationId="{9351A1A7-595B-53FF-DCC1-EB1595E222D3}"/>
          </ac:picMkLst>
        </pc:picChg>
        <pc:picChg chg="add mod ord modCrop">
          <ac:chgData name="Kumar, Abhinav" userId="8066a73d-d334-4a89-a116-a30f07405541" providerId="ADAL" clId="{A102EDB2-1FDE-4E2D-AF76-569F741EFE2D}" dt="2024-09-18T03:13:00.334" v="3318" actId="1038"/>
          <ac:picMkLst>
            <pc:docMk/>
            <pc:sldMk cId="1098150708" sldId="392"/>
            <ac:picMk id="14" creationId="{281D441F-B838-1487-27AC-F7F55A878AD8}"/>
          </ac:picMkLst>
        </pc:picChg>
        <pc:picChg chg="add mod modCrop">
          <ac:chgData name="Kumar, Abhinav" userId="8066a73d-d334-4a89-a116-a30f07405541" providerId="ADAL" clId="{A102EDB2-1FDE-4E2D-AF76-569F741EFE2D}" dt="2024-09-18T03:12:57.282" v="3316" actId="1038"/>
          <ac:picMkLst>
            <pc:docMk/>
            <pc:sldMk cId="1098150708" sldId="392"/>
            <ac:picMk id="17" creationId="{0F6590E6-28AD-5BB6-A8CF-B24ABE8BD15C}"/>
          </ac:picMkLst>
        </pc:picChg>
        <pc:picChg chg="del mod">
          <ac:chgData name="Kumar, Abhinav" userId="8066a73d-d334-4a89-a116-a30f07405541" providerId="ADAL" clId="{A102EDB2-1FDE-4E2D-AF76-569F741EFE2D}" dt="2024-09-17T22:00:48.312" v="2553" actId="478"/>
          <ac:picMkLst>
            <pc:docMk/>
            <pc:sldMk cId="1098150708" sldId="392"/>
            <ac:picMk id="20" creationId="{AC176DA4-6864-2335-FD14-F04874223C84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1098150708" sldId="392"/>
            <ac:picMk id="21" creationId="{1AD3D99A-2FD5-7430-908E-CD6E6969A4FE}"/>
          </ac:picMkLst>
        </pc:picChg>
        <pc:picChg chg="add del mod ord">
          <ac:chgData name="Kumar, Abhinav" userId="8066a73d-d334-4a89-a116-a30f07405541" providerId="ADAL" clId="{A102EDB2-1FDE-4E2D-AF76-569F741EFE2D}" dt="2024-09-18T21:23:30.494" v="9430"/>
          <ac:picMkLst>
            <pc:docMk/>
            <pc:sldMk cId="1098150708" sldId="392"/>
            <ac:picMk id="23" creationId="{DD7AF9A0-4F60-07F9-68A0-D6FC8285D4AA}"/>
          </ac:picMkLst>
        </pc:picChg>
        <pc:picChg chg="add del mod">
          <ac:chgData name="Kumar, Abhinav" userId="8066a73d-d334-4a89-a116-a30f07405541" providerId="ADAL" clId="{A102EDB2-1FDE-4E2D-AF76-569F741EFE2D}" dt="2024-09-18T21:23:39.529" v="9432"/>
          <ac:picMkLst>
            <pc:docMk/>
            <pc:sldMk cId="1098150708" sldId="392"/>
            <ac:picMk id="24" creationId="{9B5E5009-9967-28F7-1205-35E4FA577978}"/>
          </ac:picMkLst>
        </pc:picChg>
        <pc:picChg chg="add del mod">
          <ac:chgData name="Kumar, Abhinav" userId="8066a73d-d334-4a89-a116-a30f07405541" providerId="ADAL" clId="{A102EDB2-1FDE-4E2D-AF76-569F741EFE2D}" dt="2024-09-18T15:56:42.357" v="6409"/>
          <ac:picMkLst>
            <pc:docMk/>
            <pc:sldMk cId="1098150708" sldId="392"/>
            <ac:picMk id="27" creationId="{958F29EA-D143-C1F3-A26F-CBEC738136DF}"/>
          </ac:picMkLst>
        </pc:picChg>
        <pc:picChg chg="add del mod ord">
          <ac:chgData name="Kumar, Abhinav" userId="8066a73d-d334-4a89-a116-a30f07405541" providerId="ADAL" clId="{A102EDB2-1FDE-4E2D-AF76-569F741EFE2D}" dt="2024-09-18T21:24:02.527" v="9433"/>
          <ac:picMkLst>
            <pc:docMk/>
            <pc:sldMk cId="1098150708" sldId="392"/>
            <ac:picMk id="27" creationId="{D0337D1B-19FE-3718-3E6F-AE3BBC32BC15}"/>
          </ac:picMkLst>
        </pc:picChg>
        <pc:picChg chg="add del mod">
          <ac:chgData name="Kumar, Abhinav" userId="8066a73d-d334-4a89-a116-a30f07405541" providerId="ADAL" clId="{A102EDB2-1FDE-4E2D-AF76-569F741EFE2D}" dt="2024-09-18T21:24:04.926" v="9435"/>
          <ac:picMkLst>
            <pc:docMk/>
            <pc:sldMk cId="1098150708" sldId="392"/>
            <ac:picMk id="28" creationId="{D862F4D2-CABC-7AD5-0BEA-5B8B09D5764A}"/>
          </ac:picMkLst>
        </pc:picChg>
        <pc:picChg chg="add del mod ord">
          <ac:chgData name="Kumar, Abhinav" userId="8066a73d-d334-4a89-a116-a30f07405541" providerId="ADAL" clId="{A102EDB2-1FDE-4E2D-AF76-569F741EFE2D}" dt="2024-09-18T21:24:23.521" v="9436"/>
          <ac:picMkLst>
            <pc:docMk/>
            <pc:sldMk cId="1098150708" sldId="392"/>
            <ac:picMk id="31" creationId="{066FEFD1-6EAA-B90C-8F3C-E17ACBBBBD8E}"/>
          </ac:picMkLst>
        </pc:picChg>
        <pc:picChg chg="add del mod">
          <ac:chgData name="Kumar, Abhinav" userId="8066a73d-d334-4a89-a116-a30f07405541" providerId="ADAL" clId="{A102EDB2-1FDE-4E2D-AF76-569F741EFE2D}" dt="2024-09-18T15:57:15.999" v="6411"/>
          <ac:picMkLst>
            <pc:docMk/>
            <pc:sldMk cId="1098150708" sldId="392"/>
            <ac:picMk id="32" creationId="{05C3A274-9DB5-51A2-8F0E-C7150E0D65CF}"/>
          </ac:picMkLst>
        </pc:picChg>
        <pc:picChg chg="add del mod">
          <ac:chgData name="Kumar, Abhinav" userId="8066a73d-d334-4a89-a116-a30f07405541" providerId="ADAL" clId="{A102EDB2-1FDE-4E2D-AF76-569F741EFE2D}" dt="2024-09-18T21:24:28.352" v="9438"/>
          <ac:picMkLst>
            <pc:docMk/>
            <pc:sldMk cId="1098150708" sldId="392"/>
            <ac:picMk id="32" creationId="{11BAF82B-C300-21E6-AB30-422602FA39EC}"/>
          </ac:picMkLst>
        </pc:picChg>
        <pc:picChg chg="add del mod ord">
          <ac:chgData name="Kumar, Abhinav" userId="8066a73d-d334-4a89-a116-a30f07405541" providerId="ADAL" clId="{A102EDB2-1FDE-4E2D-AF76-569F741EFE2D}" dt="2024-09-18T21:24:49.879" v="9439"/>
          <ac:picMkLst>
            <pc:docMk/>
            <pc:sldMk cId="1098150708" sldId="392"/>
            <ac:picMk id="35" creationId="{78721121-1DAD-4BC7-BAB4-057BDEAF02A4}"/>
          </ac:picMkLst>
        </pc:picChg>
        <pc:picChg chg="add mod">
          <ac:chgData name="Kumar, Abhinav" userId="8066a73d-d334-4a89-a116-a30f07405541" providerId="ADAL" clId="{A102EDB2-1FDE-4E2D-AF76-569F741EFE2D}" dt="2024-09-18T21:24:49.879" v="9439"/>
          <ac:picMkLst>
            <pc:docMk/>
            <pc:sldMk cId="1098150708" sldId="392"/>
            <ac:picMk id="36" creationId="{52632A43-8B6D-4BB7-6AD0-05186108C61E}"/>
          </ac:picMkLst>
        </pc:picChg>
        <pc:picChg chg="add del mod">
          <ac:chgData name="Kumar, Abhinav" userId="8066a73d-d334-4a89-a116-a30f07405541" providerId="ADAL" clId="{A102EDB2-1FDE-4E2D-AF76-569F741EFE2D}" dt="2024-09-18T15:57:58.787" v="6413"/>
          <ac:picMkLst>
            <pc:docMk/>
            <pc:sldMk cId="1098150708" sldId="392"/>
            <ac:picMk id="37" creationId="{6E8A113A-F957-FD8A-2562-32AAECE52F2C}"/>
          </ac:picMkLst>
        </pc:picChg>
        <pc:picChg chg="add del mod">
          <ac:chgData name="Kumar, Abhinav" userId="8066a73d-d334-4a89-a116-a30f07405541" providerId="ADAL" clId="{A102EDB2-1FDE-4E2D-AF76-569F741EFE2D}" dt="2024-09-18T16:13:01.072" v="6480"/>
          <ac:picMkLst>
            <pc:docMk/>
            <pc:sldMk cId="1098150708" sldId="392"/>
            <ac:picMk id="42" creationId="{A12427BA-C698-EE00-EDF2-9BA49CA2732B}"/>
          </ac:picMkLst>
        </pc:picChg>
        <pc:picChg chg="add del mod ord">
          <ac:chgData name="Kumar, Abhinav" userId="8066a73d-d334-4a89-a116-a30f07405541" providerId="ADAL" clId="{A102EDB2-1FDE-4E2D-AF76-569F741EFE2D}" dt="2024-09-18T16:13:07.772" v="6481"/>
          <ac:picMkLst>
            <pc:docMk/>
            <pc:sldMk cId="1098150708" sldId="392"/>
            <ac:picMk id="52" creationId="{C2D6CFC1-E512-31A5-2F2C-5B7511D48098}"/>
          </ac:picMkLst>
        </pc:picChg>
        <pc:picChg chg="add del mod">
          <ac:chgData name="Kumar, Abhinav" userId="8066a73d-d334-4a89-a116-a30f07405541" providerId="ADAL" clId="{A102EDB2-1FDE-4E2D-AF76-569F741EFE2D}" dt="2024-09-18T16:13:10.045" v="6483"/>
          <ac:picMkLst>
            <pc:docMk/>
            <pc:sldMk cId="1098150708" sldId="392"/>
            <ac:picMk id="53" creationId="{145F7B14-E718-89C0-FC48-F61BD64369CD}"/>
          </ac:picMkLst>
        </pc:picChg>
        <pc:picChg chg="add del mod ord">
          <ac:chgData name="Kumar, Abhinav" userId="8066a73d-d334-4a89-a116-a30f07405541" providerId="ADAL" clId="{A102EDB2-1FDE-4E2D-AF76-569F741EFE2D}" dt="2024-09-18T16:13:22.948" v="6484"/>
          <ac:picMkLst>
            <pc:docMk/>
            <pc:sldMk cId="1098150708" sldId="392"/>
            <ac:picMk id="56" creationId="{30F46070-652C-7934-CC98-5C006040C403}"/>
          </ac:picMkLst>
        </pc:picChg>
        <pc:picChg chg="add del mod">
          <ac:chgData name="Kumar, Abhinav" userId="8066a73d-d334-4a89-a116-a30f07405541" providerId="ADAL" clId="{A102EDB2-1FDE-4E2D-AF76-569F741EFE2D}" dt="2024-09-18T16:13:25.964" v="6486"/>
          <ac:picMkLst>
            <pc:docMk/>
            <pc:sldMk cId="1098150708" sldId="392"/>
            <ac:picMk id="57" creationId="{47BC4998-9DD7-17AE-D5EA-6EACF80A6D76}"/>
          </ac:picMkLst>
        </pc:picChg>
        <pc:picChg chg="add del mod ord">
          <ac:chgData name="Kumar, Abhinav" userId="8066a73d-d334-4a89-a116-a30f07405541" providerId="ADAL" clId="{A102EDB2-1FDE-4E2D-AF76-569F741EFE2D}" dt="2024-09-18T16:13:37.687" v="6487"/>
          <ac:picMkLst>
            <pc:docMk/>
            <pc:sldMk cId="1098150708" sldId="392"/>
            <ac:picMk id="60" creationId="{48A6A8AC-D806-082F-DE2A-E9BB1787C3AA}"/>
          </ac:picMkLst>
        </pc:picChg>
        <pc:picChg chg="add del mod">
          <ac:chgData name="Kumar, Abhinav" userId="8066a73d-d334-4a89-a116-a30f07405541" providerId="ADAL" clId="{A102EDB2-1FDE-4E2D-AF76-569F741EFE2D}" dt="2024-09-18T16:13:42.591" v="6489"/>
          <ac:picMkLst>
            <pc:docMk/>
            <pc:sldMk cId="1098150708" sldId="392"/>
            <ac:picMk id="61" creationId="{3CD351D4-AC5C-C519-FA22-2FD7486F5452}"/>
          </ac:picMkLst>
        </pc:picChg>
        <pc:picChg chg="add del mod ord">
          <ac:chgData name="Kumar, Abhinav" userId="8066a73d-d334-4a89-a116-a30f07405541" providerId="ADAL" clId="{A102EDB2-1FDE-4E2D-AF76-569F741EFE2D}" dt="2024-09-18T16:14:00.080" v="6490"/>
          <ac:picMkLst>
            <pc:docMk/>
            <pc:sldMk cId="1098150708" sldId="392"/>
            <ac:picMk id="64" creationId="{2E5A8F89-0982-2AFC-5F89-F803748920A0}"/>
          </ac:picMkLst>
        </pc:picChg>
        <pc:picChg chg="add del mod">
          <ac:chgData name="Kumar, Abhinav" userId="8066a73d-d334-4a89-a116-a30f07405541" providerId="ADAL" clId="{A102EDB2-1FDE-4E2D-AF76-569F741EFE2D}" dt="2024-09-18T16:14:06.779" v="6492"/>
          <ac:picMkLst>
            <pc:docMk/>
            <pc:sldMk cId="1098150708" sldId="392"/>
            <ac:picMk id="65" creationId="{95DC869E-43F4-1673-811C-7EE7795704F9}"/>
          </ac:picMkLst>
        </pc:picChg>
        <pc:picChg chg="add del mod ord">
          <ac:chgData name="Kumar, Abhinav" userId="8066a73d-d334-4a89-a116-a30f07405541" providerId="ADAL" clId="{A102EDB2-1FDE-4E2D-AF76-569F741EFE2D}" dt="2024-09-18T16:14:15.029" v="6493"/>
          <ac:picMkLst>
            <pc:docMk/>
            <pc:sldMk cId="1098150708" sldId="392"/>
            <ac:picMk id="68" creationId="{128BD24C-23D5-B6D7-19C9-2C2D2A0C4286}"/>
          </ac:picMkLst>
        </pc:picChg>
        <pc:picChg chg="add del mod">
          <ac:chgData name="Kumar, Abhinav" userId="8066a73d-d334-4a89-a116-a30f07405541" providerId="ADAL" clId="{A102EDB2-1FDE-4E2D-AF76-569F741EFE2D}" dt="2024-09-18T16:14:17.660" v="6495"/>
          <ac:picMkLst>
            <pc:docMk/>
            <pc:sldMk cId="1098150708" sldId="392"/>
            <ac:picMk id="69" creationId="{9B21327B-6E78-7790-F57A-EF893D9455F5}"/>
          </ac:picMkLst>
        </pc:picChg>
        <pc:picChg chg="add del mod ord">
          <ac:chgData name="Kumar, Abhinav" userId="8066a73d-d334-4a89-a116-a30f07405541" providerId="ADAL" clId="{A102EDB2-1FDE-4E2D-AF76-569F741EFE2D}" dt="2024-09-18T16:14:25.337" v="6496"/>
          <ac:picMkLst>
            <pc:docMk/>
            <pc:sldMk cId="1098150708" sldId="392"/>
            <ac:picMk id="72" creationId="{DDBB2362-119A-87FB-CAA2-233D52C7ED1F}"/>
          </ac:picMkLst>
        </pc:picChg>
        <pc:picChg chg="add del mod">
          <ac:chgData name="Kumar, Abhinav" userId="8066a73d-d334-4a89-a116-a30f07405541" providerId="ADAL" clId="{A102EDB2-1FDE-4E2D-AF76-569F741EFE2D}" dt="2024-09-18T16:14:27.933" v="6498"/>
          <ac:picMkLst>
            <pc:docMk/>
            <pc:sldMk cId="1098150708" sldId="392"/>
            <ac:picMk id="73" creationId="{70AD90EF-1902-FD0D-83AC-F151BE1F1159}"/>
          </ac:picMkLst>
        </pc:picChg>
        <pc:picChg chg="add del mod ord">
          <ac:chgData name="Kumar, Abhinav" userId="8066a73d-d334-4a89-a116-a30f07405541" providerId="ADAL" clId="{A102EDB2-1FDE-4E2D-AF76-569F741EFE2D}" dt="2024-09-18T16:14:38.750" v="6499"/>
          <ac:picMkLst>
            <pc:docMk/>
            <pc:sldMk cId="1098150708" sldId="392"/>
            <ac:picMk id="76" creationId="{1941BD57-8934-A821-C5B9-3895DFCCB13E}"/>
          </ac:picMkLst>
        </pc:picChg>
        <pc:picChg chg="add del mod">
          <ac:chgData name="Kumar, Abhinav" userId="8066a73d-d334-4a89-a116-a30f07405541" providerId="ADAL" clId="{A102EDB2-1FDE-4E2D-AF76-569F741EFE2D}" dt="2024-09-18T16:14:41.707" v="6501"/>
          <ac:picMkLst>
            <pc:docMk/>
            <pc:sldMk cId="1098150708" sldId="392"/>
            <ac:picMk id="77" creationId="{A633AAD6-D415-0269-85F9-8078EE5D0D90}"/>
          </ac:picMkLst>
        </pc:picChg>
        <pc:picChg chg="add del mod ord">
          <ac:chgData name="Kumar, Abhinav" userId="8066a73d-d334-4a89-a116-a30f07405541" providerId="ADAL" clId="{A102EDB2-1FDE-4E2D-AF76-569F741EFE2D}" dt="2024-09-18T16:15:00.469" v="6502"/>
          <ac:picMkLst>
            <pc:docMk/>
            <pc:sldMk cId="1098150708" sldId="392"/>
            <ac:picMk id="80" creationId="{F598EBAC-B434-90BC-285F-34CDE430CFDC}"/>
          </ac:picMkLst>
        </pc:picChg>
        <pc:picChg chg="add del mod">
          <ac:chgData name="Kumar, Abhinav" userId="8066a73d-d334-4a89-a116-a30f07405541" providerId="ADAL" clId="{A102EDB2-1FDE-4E2D-AF76-569F741EFE2D}" dt="2024-09-18T21:23:12.617" v="9429"/>
          <ac:picMkLst>
            <pc:docMk/>
            <pc:sldMk cId="1098150708" sldId="392"/>
            <ac:picMk id="81" creationId="{873FCC88-124B-9ED6-2971-3FBF1AD39EA0}"/>
          </ac:picMkLst>
        </pc:picChg>
        <pc:cxnChg chg="add mod">
          <ac:chgData name="Kumar, Abhinav" userId="8066a73d-d334-4a89-a116-a30f07405541" providerId="ADAL" clId="{A102EDB2-1FDE-4E2D-AF76-569F741EFE2D}" dt="2024-09-18T03:12:37.717" v="3278" actId="14100"/>
          <ac:cxnSpMkLst>
            <pc:docMk/>
            <pc:sldMk cId="1098150708" sldId="392"/>
            <ac:cxnSpMk id="7" creationId="{7E335126-BA2C-4849-3795-53BAA1CEB61C}"/>
          </ac:cxnSpMkLst>
        </pc:cxnChg>
      </pc:sldChg>
      <pc:sldChg chg="del">
        <pc:chgData name="Kumar, Abhinav" userId="8066a73d-d334-4a89-a116-a30f07405541" providerId="ADAL" clId="{A102EDB2-1FDE-4E2D-AF76-569F741EFE2D}" dt="2024-09-15T12:22:33.209" v="65" actId="47"/>
        <pc:sldMkLst>
          <pc:docMk/>
          <pc:sldMk cId="3306942430" sldId="393"/>
        </pc:sldMkLst>
      </pc:sldChg>
      <pc:sldChg chg="del">
        <pc:chgData name="Kumar, Abhinav" userId="8066a73d-d334-4a89-a116-a30f07405541" providerId="ADAL" clId="{A102EDB2-1FDE-4E2D-AF76-569F741EFE2D}" dt="2024-09-15T12:13:55.612" v="27" actId="47"/>
        <pc:sldMkLst>
          <pc:docMk/>
          <pc:sldMk cId="4265198682" sldId="394"/>
        </pc:sldMkLst>
      </pc:sldChg>
      <pc:sldChg chg="del">
        <pc:chgData name="Kumar, Abhinav" userId="8066a73d-d334-4a89-a116-a30f07405541" providerId="ADAL" clId="{A102EDB2-1FDE-4E2D-AF76-569F741EFE2D}" dt="2024-09-18T13:31:18.246" v="4638" actId="47"/>
        <pc:sldMkLst>
          <pc:docMk/>
          <pc:sldMk cId="4264783416" sldId="395"/>
        </pc:sldMkLst>
      </pc:sldChg>
      <pc:sldChg chg="addSp delSp modSp add mod ord modTransition delAnim modAnim modShow modNotesTx">
        <pc:chgData name="Kumar, Abhinav" userId="8066a73d-d334-4a89-a116-a30f07405541" providerId="ADAL" clId="{A102EDB2-1FDE-4E2D-AF76-569F741EFE2D}" dt="2024-10-27T18:29:23.124" v="10137" actId="729"/>
        <pc:sldMkLst>
          <pc:docMk/>
          <pc:sldMk cId="119326384" sldId="396"/>
        </pc:sldMkLst>
        <pc:spChg chg="mod">
          <ac:chgData name="Kumar, Abhinav" userId="8066a73d-d334-4a89-a116-a30f07405541" providerId="ADAL" clId="{A102EDB2-1FDE-4E2D-AF76-569F741EFE2D}" dt="2024-09-18T16:16:27.046" v="6538" actId="20577"/>
          <ac:spMkLst>
            <pc:docMk/>
            <pc:sldMk cId="119326384" sldId="396"/>
            <ac:spMk id="2" creationId="{1F3998A1-6D56-3FA5-1B71-4B1E452FF87E}"/>
          </ac:spMkLst>
        </pc:spChg>
        <pc:spChg chg="del mod">
          <ac:chgData name="Kumar, Abhinav" userId="8066a73d-d334-4a89-a116-a30f07405541" providerId="ADAL" clId="{A102EDB2-1FDE-4E2D-AF76-569F741EFE2D}" dt="2024-09-17T02:16:13.641" v="1703" actId="478"/>
          <ac:spMkLst>
            <pc:docMk/>
            <pc:sldMk cId="119326384" sldId="396"/>
            <ac:spMk id="3" creationId="{08D7E20B-80C1-A5CE-19CF-3D26D8EE4F3F}"/>
          </ac:spMkLst>
        </pc:spChg>
        <pc:spChg chg="add mod">
          <ac:chgData name="Kumar, Abhinav" userId="8066a73d-d334-4a89-a116-a30f07405541" providerId="ADAL" clId="{A102EDB2-1FDE-4E2D-AF76-569F741EFE2D}" dt="2024-09-17T02:05:32.580" v="1199"/>
          <ac:spMkLst>
            <pc:docMk/>
            <pc:sldMk cId="119326384" sldId="396"/>
            <ac:spMk id="4" creationId="{1EBF1E24-C3EB-786D-037B-7DFC5ACBA400}"/>
          </ac:spMkLst>
        </pc:spChg>
        <pc:spChg chg="add mod">
          <ac:chgData name="Kumar, Abhinav" userId="8066a73d-d334-4a89-a116-a30f07405541" providerId="ADAL" clId="{A102EDB2-1FDE-4E2D-AF76-569F741EFE2D}" dt="2024-09-18T02:05:07.006" v="3109" actId="1035"/>
          <ac:spMkLst>
            <pc:docMk/>
            <pc:sldMk cId="119326384" sldId="396"/>
            <ac:spMk id="4" creationId="{4E5E8A93-3A67-CCEF-1574-6CE85502D1FB}"/>
          </ac:spMkLst>
        </pc:spChg>
        <pc:spChg chg="add mod">
          <ac:chgData name="Kumar, Abhinav" userId="8066a73d-d334-4a89-a116-a30f07405541" providerId="ADAL" clId="{A102EDB2-1FDE-4E2D-AF76-569F741EFE2D}" dt="2024-09-18T20:58:59.121" v="6681" actId="20577"/>
          <ac:spMkLst>
            <pc:docMk/>
            <pc:sldMk cId="119326384" sldId="396"/>
            <ac:spMk id="5" creationId="{960A1D21-E7BD-1E9D-5E56-F96D5CD22409}"/>
          </ac:spMkLst>
        </pc:spChg>
        <pc:spChg chg="del mod">
          <ac:chgData name="Kumar, Abhinav" userId="8066a73d-d334-4a89-a116-a30f07405541" providerId="ADAL" clId="{A102EDB2-1FDE-4E2D-AF76-569F741EFE2D}" dt="2024-09-17T21:23:24.792" v="2239" actId="478"/>
          <ac:spMkLst>
            <pc:docMk/>
            <pc:sldMk cId="119326384" sldId="396"/>
            <ac:spMk id="5" creationId="{D92A2B2D-7667-72DF-B8E7-A08C4EE80012}"/>
          </ac:spMkLst>
        </pc:spChg>
        <pc:spChg chg="add del mod ord">
          <ac:chgData name="Kumar, Abhinav" userId="8066a73d-d334-4a89-a116-a30f07405541" providerId="ADAL" clId="{A102EDB2-1FDE-4E2D-AF76-569F741EFE2D}" dt="2024-09-18T02:04:26.254" v="3064" actId="1036"/>
          <ac:spMkLst>
            <pc:docMk/>
            <pc:sldMk cId="119326384" sldId="396"/>
            <ac:spMk id="6" creationId="{49EE558B-6C96-D069-92F0-620575EEDD2A}"/>
          </ac:spMkLst>
        </pc:spChg>
        <pc:spChg chg="add mod">
          <ac:chgData name="Kumar, Abhinav" userId="8066a73d-d334-4a89-a116-a30f07405541" providerId="ADAL" clId="{A102EDB2-1FDE-4E2D-AF76-569F741EFE2D}" dt="2024-09-17T02:05:32.580" v="1199"/>
          <ac:spMkLst>
            <pc:docMk/>
            <pc:sldMk cId="119326384" sldId="396"/>
            <ac:spMk id="7" creationId="{9F17A1A2-B8F7-07CE-735B-AB3C1ED001CA}"/>
          </ac:spMkLst>
        </pc:spChg>
        <pc:spChg chg="add mod">
          <ac:chgData name="Kumar, Abhinav" userId="8066a73d-d334-4a89-a116-a30f07405541" providerId="ADAL" clId="{A102EDB2-1FDE-4E2D-AF76-569F741EFE2D}" dt="2024-09-17T02:05:32.580" v="1199"/>
          <ac:spMkLst>
            <pc:docMk/>
            <pc:sldMk cId="119326384" sldId="396"/>
            <ac:spMk id="8" creationId="{269F481E-2C5F-811C-3FAD-CFC45D636124}"/>
          </ac:spMkLst>
        </pc:spChg>
        <pc:spChg chg="del mod">
          <ac:chgData name="Kumar, Abhinav" userId="8066a73d-d334-4a89-a116-a30f07405541" providerId="ADAL" clId="{A102EDB2-1FDE-4E2D-AF76-569F741EFE2D}" dt="2024-09-17T21:22:14.037" v="2224" actId="478"/>
          <ac:spMkLst>
            <pc:docMk/>
            <pc:sldMk cId="119326384" sldId="396"/>
            <ac:spMk id="9" creationId="{0CA20365-834D-D32D-7B04-D5952C1DF7DE}"/>
          </ac:spMkLst>
        </pc:spChg>
        <pc:spChg chg="del mod">
          <ac:chgData name="Kumar, Abhinav" userId="8066a73d-d334-4a89-a116-a30f07405541" providerId="ADAL" clId="{A102EDB2-1FDE-4E2D-AF76-569F741EFE2D}" dt="2024-09-17T21:23:12.706" v="2238" actId="478"/>
          <ac:spMkLst>
            <pc:docMk/>
            <pc:sldMk cId="119326384" sldId="396"/>
            <ac:spMk id="11" creationId="{8D4B7333-16B5-371D-074E-C6F2D38E1C80}"/>
          </ac:spMkLst>
        </pc:spChg>
        <pc:spChg chg="mod">
          <ac:chgData name="Kumar, Abhinav" userId="8066a73d-d334-4a89-a116-a30f07405541" providerId="ADAL" clId="{A102EDB2-1FDE-4E2D-AF76-569F741EFE2D}" dt="2024-09-16T19:56:56.045" v="636" actId="1076"/>
          <ac:spMkLst>
            <pc:docMk/>
            <pc:sldMk cId="119326384" sldId="396"/>
            <ac:spMk id="12" creationId="{BF79D553-49A9-0B74-3EB5-1F5F98C105C1}"/>
          </ac:spMkLst>
        </pc:spChg>
        <pc:spChg chg="add mod">
          <ac:chgData name="Kumar, Abhinav" userId="8066a73d-d334-4a89-a116-a30f07405541" providerId="ADAL" clId="{A102EDB2-1FDE-4E2D-AF76-569F741EFE2D}" dt="2024-09-17T02:05:32.580" v="1199"/>
          <ac:spMkLst>
            <pc:docMk/>
            <pc:sldMk cId="119326384" sldId="396"/>
            <ac:spMk id="14" creationId="{19A60EAA-FDBD-28CD-BB67-D2A2DA138EC0}"/>
          </ac:spMkLst>
        </pc:spChg>
        <pc:spChg chg="add del mod topLvl">
          <ac:chgData name="Kumar, Abhinav" userId="8066a73d-d334-4a89-a116-a30f07405541" providerId="ADAL" clId="{A102EDB2-1FDE-4E2D-AF76-569F741EFE2D}" dt="2024-09-17T21:23:24.792" v="2239" actId="478"/>
          <ac:spMkLst>
            <pc:docMk/>
            <pc:sldMk cId="119326384" sldId="396"/>
            <ac:spMk id="17" creationId="{9B726FE0-97BB-3A38-9E76-FE319D9BDC08}"/>
          </ac:spMkLst>
        </pc:spChg>
        <pc:spChg chg="add del mod">
          <ac:chgData name="Kumar, Abhinav" userId="8066a73d-d334-4a89-a116-a30f07405541" providerId="ADAL" clId="{A102EDB2-1FDE-4E2D-AF76-569F741EFE2D}" dt="2024-09-17T21:23:24.792" v="2239" actId="478"/>
          <ac:spMkLst>
            <pc:docMk/>
            <pc:sldMk cId="119326384" sldId="396"/>
            <ac:spMk id="20" creationId="{D08A607C-2E9B-6FE8-9E5D-C079B9C033F7}"/>
          </ac:spMkLst>
        </pc:spChg>
        <pc:spChg chg="add del mod">
          <ac:chgData name="Kumar, Abhinav" userId="8066a73d-d334-4a89-a116-a30f07405541" providerId="ADAL" clId="{A102EDB2-1FDE-4E2D-AF76-569F741EFE2D}" dt="2024-09-17T21:23:24.792" v="2239" actId="478"/>
          <ac:spMkLst>
            <pc:docMk/>
            <pc:sldMk cId="119326384" sldId="396"/>
            <ac:spMk id="21" creationId="{137B9D3E-1B56-F0D2-7283-05D1B375CF90}"/>
          </ac:spMkLst>
        </pc:spChg>
        <pc:spChg chg="add del mod">
          <ac:chgData name="Kumar, Abhinav" userId="8066a73d-d334-4a89-a116-a30f07405541" providerId="ADAL" clId="{A102EDB2-1FDE-4E2D-AF76-569F741EFE2D}" dt="2024-09-17T21:22:14.037" v="2224" actId="478"/>
          <ac:spMkLst>
            <pc:docMk/>
            <pc:sldMk cId="119326384" sldId="396"/>
            <ac:spMk id="22" creationId="{6AA866DD-03D3-800C-8A44-0FCE2CEA96D4}"/>
          </ac:spMkLst>
        </pc:spChg>
        <pc:spChg chg="add del mod">
          <ac:chgData name="Kumar, Abhinav" userId="8066a73d-d334-4a89-a116-a30f07405541" providerId="ADAL" clId="{A102EDB2-1FDE-4E2D-AF76-569F741EFE2D}" dt="2024-09-17T21:23:24.792" v="2239" actId="478"/>
          <ac:spMkLst>
            <pc:docMk/>
            <pc:sldMk cId="119326384" sldId="396"/>
            <ac:spMk id="23" creationId="{8D453C59-3427-4DD0-F335-2D40B369279A}"/>
          </ac:spMkLst>
        </pc:spChg>
        <pc:grpChg chg="del">
          <ac:chgData name="Kumar, Abhinav" userId="8066a73d-d334-4a89-a116-a30f07405541" providerId="ADAL" clId="{A102EDB2-1FDE-4E2D-AF76-569F741EFE2D}" dt="2024-09-16T19:56:23.440" v="560" actId="478"/>
          <ac:grpSpMkLst>
            <pc:docMk/>
            <pc:sldMk cId="119326384" sldId="396"/>
            <ac:grpSpMk id="6" creationId="{EC9ED8BF-EF5C-6813-105C-2C8F157666F2}"/>
          </ac:grpSpMkLst>
        </pc:grpChg>
        <pc:grpChg chg="add del mod">
          <ac:chgData name="Kumar, Abhinav" userId="8066a73d-d334-4a89-a116-a30f07405541" providerId="ADAL" clId="{A102EDB2-1FDE-4E2D-AF76-569F741EFE2D}" dt="2024-09-16T21:57:01.733" v="676" actId="165"/>
          <ac:grpSpMkLst>
            <pc:docMk/>
            <pc:sldMk cId="119326384" sldId="396"/>
            <ac:grpSpMk id="15" creationId="{95881D98-4BBE-1A97-A6A5-A79C84964B48}"/>
          </ac:grpSpMkLst>
        </pc:grpChg>
        <pc:picChg chg="add mod ord modCrop">
          <ac:chgData name="Kumar, Abhinav" userId="8066a73d-d334-4a89-a116-a30f07405541" providerId="ADAL" clId="{A102EDB2-1FDE-4E2D-AF76-569F741EFE2D}" dt="2024-09-18T02:04:38.612" v="3065" actId="732"/>
          <ac:picMkLst>
            <pc:docMk/>
            <pc:sldMk cId="119326384" sldId="396"/>
            <ac:picMk id="3" creationId="{46F50813-7EDF-0029-FB44-5916E327580D}"/>
          </ac:picMkLst>
        </pc:picChg>
        <pc:picChg chg="add del mod ord">
          <ac:chgData name="Kumar, Abhinav" userId="8066a73d-d334-4a89-a116-a30f07405541" providerId="ADAL" clId="{A102EDB2-1FDE-4E2D-AF76-569F741EFE2D}" dt="2024-09-18T21:33:13.387" v="10081"/>
          <ac:picMkLst>
            <pc:docMk/>
            <pc:sldMk cId="119326384" sldId="396"/>
            <ac:picMk id="9" creationId="{57C8D50D-9190-3D94-8502-4EF721684D04}"/>
          </ac:picMkLst>
        </pc:picChg>
        <pc:picChg chg="add del mod ord">
          <ac:chgData name="Kumar, Abhinav" userId="8066a73d-d334-4a89-a116-a30f07405541" providerId="ADAL" clId="{A102EDB2-1FDE-4E2D-AF76-569F741EFE2D}" dt="2024-09-18T21:54:50.715" v="10130"/>
          <ac:picMkLst>
            <pc:docMk/>
            <pc:sldMk cId="119326384" sldId="396"/>
            <ac:picMk id="10" creationId="{9A0EA7C1-AAFF-6BC1-42DC-A7C89F3CA977}"/>
          </ac:picMkLst>
        </pc:picChg>
        <pc:picChg chg="add del mod">
          <ac:chgData name="Kumar, Abhinav" userId="8066a73d-d334-4a89-a116-a30f07405541" providerId="ADAL" clId="{A102EDB2-1FDE-4E2D-AF76-569F741EFE2D}" dt="2024-09-18T21:33:41.197" v="10108"/>
          <ac:picMkLst>
            <pc:docMk/>
            <pc:sldMk cId="119326384" sldId="396"/>
            <ac:picMk id="10" creationId="{E1C2CA85-F8EE-5A00-5CAB-C1CFA9FADF97}"/>
          </ac:picMkLst>
        </pc:picChg>
        <pc:picChg chg="add mod">
          <ac:chgData name="Kumar, Abhinav" userId="8066a73d-d334-4a89-a116-a30f07405541" providerId="ADAL" clId="{A102EDB2-1FDE-4E2D-AF76-569F741EFE2D}" dt="2024-09-18T21:54:50.715" v="10130"/>
          <ac:picMkLst>
            <pc:docMk/>
            <pc:sldMk cId="119326384" sldId="396"/>
            <ac:picMk id="11" creationId="{892CF8A7-8B7E-3157-1EEB-300B261999D4}"/>
          </ac:picMkLst>
        </pc:picChg>
        <pc:picChg chg="add del mod">
          <ac:chgData name="Kumar, Abhinav" userId="8066a73d-d334-4a89-a116-a30f07405541" providerId="ADAL" clId="{A102EDB2-1FDE-4E2D-AF76-569F741EFE2D}" dt="2024-09-18T16:16:39.775" v="6540"/>
          <ac:picMkLst>
            <pc:docMk/>
            <pc:sldMk cId="119326384" sldId="396"/>
            <ac:picMk id="13" creationId="{8C4F6C74-533B-D858-B6FB-E52E04F11E99}"/>
          </ac:picMkLst>
        </pc:picChg>
        <pc:picChg chg="add del mod ord">
          <ac:chgData name="Kumar, Abhinav" userId="8066a73d-d334-4a89-a116-a30f07405541" providerId="ADAL" clId="{A102EDB2-1FDE-4E2D-AF76-569F741EFE2D}" dt="2024-09-18T21:34:18.229" v="10109"/>
          <ac:picMkLst>
            <pc:docMk/>
            <pc:sldMk cId="119326384" sldId="396"/>
            <ac:picMk id="15" creationId="{B52CCDD8-B77D-259A-37B6-5EAD70D3A615}"/>
          </ac:picMkLst>
        </pc:picChg>
        <pc:picChg chg="add del mod">
          <ac:chgData name="Kumar, Abhinav" userId="8066a73d-d334-4a89-a116-a30f07405541" providerId="ADAL" clId="{A102EDB2-1FDE-4E2D-AF76-569F741EFE2D}" dt="2024-09-18T21:48:11.180" v="10111"/>
          <ac:picMkLst>
            <pc:docMk/>
            <pc:sldMk cId="119326384" sldId="396"/>
            <ac:picMk id="16" creationId="{55520685-DD77-ED10-9A61-27F07D4E6120}"/>
          </ac:picMkLst>
        </pc:picChg>
        <pc:picChg chg="add del mod topLvl">
          <ac:chgData name="Kumar, Abhinav" userId="8066a73d-d334-4a89-a116-a30f07405541" providerId="ADAL" clId="{A102EDB2-1FDE-4E2D-AF76-569F741EFE2D}" dt="2024-09-16T21:57:06.641" v="679" actId="478"/>
          <ac:picMkLst>
            <pc:docMk/>
            <pc:sldMk cId="119326384" sldId="396"/>
            <ac:picMk id="16" creationId="{E23267C0-1270-A3BB-A3B3-F77B6F437E51}"/>
          </ac:picMkLst>
        </pc:picChg>
        <pc:picChg chg="add del mod">
          <ac:chgData name="Kumar, Abhinav" userId="8066a73d-d334-4a89-a116-a30f07405541" providerId="ADAL" clId="{A102EDB2-1FDE-4E2D-AF76-569F741EFE2D}" dt="2024-09-17T21:22:14.037" v="2224" actId="478"/>
          <ac:picMkLst>
            <pc:docMk/>
            <pc:sldMk cId="119326384" sldId="396"/>
            <ac:picMk id="18" creationId="{CFCBA405-B8C4-B944-E860-D62CAA7B1010}"/>
          </ac:picMkLst>
        </pc:picChg>
        <pc:picChg chg="add mod">
          <ac:chgData name="Kumar, Abhinav" userId="8066a73d-d334-4a89-a116-a30f07405541" providerId="ADAL" clId="{A102EDB2-1FDE-4E2D-AF76-569F741EFE2D}" dt="2024-09-17T02:05:32.580" v="1199"/>
          <ac:picMkLst>
            <pc:docMk/>
            <pc:sldMk cId="119326384" sldId="396"/>
            <ac:picMk id="19" creationId="{77FD8ACD-6375-DFE3-3680-CA01AB19A756}"/>
          </ac:picMkLst>
        </pc:picChg>
        <pc:picChg chg="add del mod ord">
          <ac:chgData name="Kumar, Abhinav" userId="8066a73d-d334-4a89-a116-a30f07405541" providerId="ADAL" clId="{A102EDB2-1FDE-4E2D-AF76-569F741EFE2D}" dt="2024-09-18T16:16:47.370" v="6541"/>
          <ac:picMkLst>
            <pc:docMk/>
            <pc:sldMk cId="119326384" sldId="396"/>
            <ac:picMk id="20" creationId="{2B64D22C-EEBC-84F8-8AEE-C0E45BAAAF41}"/>
          </ac:picMkLst>
        </pc:picChg>
        <pc:picChg chg="add del mod">
          <ac:chgData name="Kumar, Abhinav" userId="8066a73d-d334-4a89-a116-a30f07405541" providerId="ADAL" clId="{A102EDB2-1FDE-4E2D-AF76-569F741EFE2D}" dt="2024-09-18T16:16:49.416" v="6543"/>
          <ac:picMkLst>
            <pc:docMk/>
            <pc:sldMk cId="119326384" sldId="396"/>
            <ac:picMk id="21" creationId="{CB888BFD-48C9-CA6F-5EBE-503623B3BF28}"/>
          </ac:picMkLst>
        </pc:picChg>
        <pc:picChg chg="add del mod">
          <ac:chgData name="Kumar, Abhinav" userId="8066a73d-d334-4a89-a116-a30f07405541" providerId="ADAL" clId="{A102EDB2-1FDE-4E2D-AF76-569F741EFE2D}" dt="2024-09-17T02:06:05.521" v="1371" actId="478"/>
          <ac:picMkLst>
            <pc:docMk/>
            <pc:sldMk cId="119326384" sldId="396"/>
            <ac:picMk id="24" creationId="{013F0055-6693-14D3-28EC-521CBAEA6319}"/>
          </ac:picMkLst>
        </pc:picChg>
        <pc:picChg chg="add del mod ord">
          <ac:chgData name="Kumar, Abhinav" userId="8066a73d-d334-4a89-a116-a30f07405541" providerId="ADAL" clId="{A102EDB2-1FDE-4E2D-AF76-569F741EFE2D}" dt="2024-09-18T16:16:56.787" v="6544"/>
          <ac:picMkLst>
            <pc:docMk/>
            <pc:sldMk cId="119326384" sldId="396"/>
            <ac:picMk id="24" creationId="{1CD13226-E726-6F73-0F36-F719FDB58D0B}"/>
          </ac:picMkLst>
        </pc:picChg>
        <pc:picChg chg="add del mod">
          <ac:chgData name="Kumar, Abhinav" userId="8066a73d-d334-4a89-a116-a30f07405541" providerId="ADAL" clId="{A102EDB2-1FDE-4E2D-AF76-569F741EFE2D}" dt="2024-09-17T21:22:14.037" v="2224" actId="478"/>
          <ac:picMkLst>
            <pc:docMk/>
            <pc:sldMk cId="119326384" sldId="396"/>
            <ac:picMk id="25" creationId="{3257E309-22B5-E2BD-7A33-658649EA0C39}"/>
          </ac:picMkLst>
        </pc:picChg>
        <pc:picChg chg="add del mod ord">
          <ac:chgData name="Kumar, Abhinav" userId="8066a73d-d334-4a89-a116-a30f07405541" providerId="ADAL" clId="{A102EDB2-1FDE-4E2D-AF76-569F741EFE2D}" dt="2024-09-18T21:48:18.621" v="10112"/>
          <ac:picMkLst>
            <pc:docMk/>
            <pc:sldMk cId="119326384" sldId="396"/>
            <ac:picMk id="25" creationId="{3ECD2056-F944-3193-CD77-F75E313096EC}"/>
          </ac:picMkLst>
        </pc:picChg>
        <pc:picChg chg="add del mod">
          <ac:chgData name="Kumar, Abhinav" userId="8066a73d-d334-4a89-a116-a30f07405541" providerId="ADAL" clId="{A102EDB2-1FDE-4E2D-AF76-569F741EFE2D}" dt="2024-09-18T16:16:59.649" v="6546"/>
          <ac:picMkLst>
            <pc:docMk/>
            <pc:sldMk cId="119326384" sldId="396"/>
            <ac:picMk id="25" creationId="{B7F5B80D-95C2-F61B-2F04-EE5349E92862}"/>
          </ac:picMkLst>
        </pc:picChg>
        <pc:picChg chg="add del mod">
          <ac:chgData name="Kumar, Abhinav" userId="8066a73d-d334-4a89-a116-a30f07405541" providerId="ADAL" clId="{A102EDB2-1FDE-4E2D-AF76-569F741EFE2D}" dt="2024-09-18T21:48:20.808" v="10114"/>
          <ac:picMkLst>
            <pc:docMk/>
            <pc:sldMk cId="119326384" sldId="396"/>
            <ac:picMk id="26" creationId="{C8F0FD0F-D5EB-05F8-AE6D-96848015CC40}"/>
          </ac:picMkLst>
        </pc:picChg>
        <pc:picChg chg="add del mod ord">
          <ac:chgData name="Kumar, Abhinav" userId="8066a73d-d334-4a89-a116-a30f07405541" providerId="ADAL" clId="{A102EDB2-1FDE-4E2D-AF76-569F741EFE2D}" dt="2024-09-18T16:17:13.480" v="6547"/>
          <ac:picMkLst>
            <pc:docMk/>
            <pc:sldMk cId="119326384" sldId="396"/>
            <ac:picMk id="28" creationId="{29430B00-CC5A-D56D-9CBC-6FF11FB5DB49}"/>
          </ac:picMkLst>
        </pc:picChg>
        <pc:picChg chg="add del mod">
          <ac:chgData name="Kumar, Abhinav" userId="8066a73d-d334-4a89-a116-a30f07405541" providerId="ADAL" clId="{A102EDB2-1FDE-4E2D-AF76-569F741EFE2D}" dt="2024-09-18T16:17:15.149" v="6549"/>
          <ac:picMkLst>
            <pc:docMk/>
            <pc:sldMk cId="119326384" sldId="396"/>
            <ac:picMk id="29" creationId="{9DDB6E5B-BE34-09D0-9436-29881563698C}"/>
          </ac:picMkLst>
        </pc:picChg>
        <pc:picChg chg="add del mod ord">
          <ac:chgData name="Kumar, Abhinav" userId="8066a73d-d334-4a89-a116-a30f07405541" providerId="ADAL" clId="{A102EDB2-1FDE-4E2D-AF76-569F741EFE2D}" dt="2024-09-18T21:48:26.665" v="10115"/>
          <ac:picMkLst>
            <pc:docMk/>
            <pc:sldMk cId="119326384" sldId="396"/>
            <ac:picMk id="29" creationId="{B787ED51-B2D9-CC26-DDF1-F066725DE6EC}"/>
          </ac:picMkLst>
        </pc:picChg>
        <pc:picChg chg="add del mod">
          <ac:chgData name="Kumar, Abhinav" userId="8066a73d-d334-4a89-a116-a30f07405541" providerId="ADAL" clId="{A102EDB2-1FDE-4E2D-AF76-569F741EFE2D}" dt="2024-09-18T21:48:28.432" v="10117"/>
          <ac:picMkLst>
            <pc:docMk/>
            <pc:sldMk cId="119326384" sldId="396"/>
            <ac:picMk id="30" creationId="{F204100E-09DB-7FCC-B97C-27B5815E48FC}"/>
          </ac:picMkLst>
        </pc:picChg>
        <pc:picChg chg="add del mod ord">
          <ac:chgData name="Kumar, Abhinav" userId="8066a73d-d334-4a89-a116-a30f07405541" providerId="ADAL" clId="{A102EDB2-1FDE-4E2D-AF76-569F741EFE2D}" dt="2024-09-18T16:17:29.907" v="6550"/>
          <ac:picMkLst>
            <pc:docMk/>
            <pc:sldMk cId="119326384" sldId="396"/>
            <ac:picMk id="32" creationId="{B57F9F7D-7012-D8B6-3C3B-8E41293FB84A}"/>
          </ac:picMkLst>
        </pc:picChg>
        <pc:picChg chg="add del mod ord">
          <ac:chgData name="Kumar, Abhinav" userId="8066a73d-d334-4a89-a116-a30f07405541" providerId="ADAL" clId="{A102EDB2-1FDE-4E2D-AF76-569F741EFE2D}" dt="2024-09-18T21:49:02.196" v="10118"/>
          <ac:picMkLst>
            <pc:docMk/>
            <pc:sldMk cId="119326384" sldId="396"/>
            <ac:picMk id="33" creationId="{E7E762A5-4D2E-A862-3B04-17EC5F794175}"/>
          </ac:picMkLst>
        </pc:picChg>
        <pc:picChg chg="add del mod">
          <ac:chgData name="Kumar, Abhinav" userId="8066a73d-d334-4a89-a116-a30f07405541" providerId="ADAL" clId="{A102EDB2-1FDE-4E2D-AF76-569F741EFE2D}" dt="2024-09-18T16:17:37.326" v="6552"/>
          <ac:picMkLst>
            <pc:docMk/>
            <pc:sldMk cId="119326384" sldId="396"/>
            <ac:picMk id="33" creationId="{F4000EEE-3C90-FBBF-8FA6-372CDF232E9E}"/>
          </ac:picMkLst>
        </pc:picChg>
        <pc:picChg chg="add del mod">
          <ac:chgData name="Kumar, Abhinav" userId="8066a73d-d334-4a89-a116-a30f07405541" providerId="ADAL" clId="{A102EDB2-1FDE-4E2D-AF76-569F741EFE2D}" dt="2024-09-18T21:49:05.486" v="10120"/>
          <ac:picMkLst>
            <pc:docMk/>
            <pc:sldMk cId="119326384" sldId="396"/>
            <ac:picMk id="34" creationId="{A226C159-F34D-ED60-6905-FDF0CE29DD0A}"/>
          </ac:picMkLst>
        </pc:picChg>
        <pc:picChg chg="add del mod ord">
          <ac:chgData name="Kumar, Abhinav" userId="8066a73d-d334-4a89-a116-a30f07405541" providerId="ADAL" clId="{A102EDB2-1FDE-4E2D-AF76-569F741EFE2D}" dt="2024-09-18T16:18:10.668" v="6553"/>
          <ac:picMkLst>
            <pc:docMk/>
            <pc:sldMk cId="119326384" sldId="396"/>
            <ac:picMk id="36" creationId="{49DD8880-B037-1095-2D68-D140FCD013A2}"/>
          </ac:picMkLst>
        </pc:picChg>
        <pc:picChg chg="add del mod">
          <ac:chgData name="Kumar, Abhinav" userId="8066a73d-d334-4a89-a116-a30f07405541" providerId="ADAL" clId="{A102EDB2-1FDE-4E2D-AF76-569F741EFE2D}" dt="2024-09-18T21:32:31.677" v="10080"/>
          <ac:picMkLst>
            <pc:docMk/>
            <pc:sldMk cId="119326384" sldId="396"/>
            <ac:picMk id="37" creationId="{A92C6378-F890-1F6C-3062-F84BFCBF886E}"/>
          </ac:picMkLst>
        </pc:picChg>
        <pc:picChg chg="add del mod ord">
          <ac:chgData name="Kumar, Abhinav" userId="8066a73d-d334-4a89-a116-a30f07405541" providerId="ADAL" clId="{A102EDB2-1FDE-4E2D-AF76-569F741EFE2D}" dt="2024-09-18T21:49:11.898" v="10121"/>
          <ac:picMkLst>
            <pc:docMk/>
            <pc:sldMk cId="119326384" sldId="396"/>
            <ac:picMk id="38" creationId="{6C82E158-5FDE-8B13-B3C1-7E66EEA78246}"/>
          </ac:picMkLst>
        </pc:picChg>
        <pc:picChg chg="add del mod">
          <ac:chgData name="Kumar, Abhinav" userId="8066a73d-d334-4a89-a116-a30f07405541" providerId="ADAL" clId="{A102EDB2-1FDE-4E2D-AF76-569F741EFE2D}" dt="2024-09-18T21:49:14.619" v="10123"/>
          <ac:picMkLst>
            <pc:docMk/>
            <pc:sldMk cId="119326384" sldId="396"/>
            <ac:picMk id="39" creationId="{DD5BD398-0F5B-74D7-FEB4-8B7DDCA3200F}"/>
          </ac:picMkLst>
        </pc:picChg>
        <pc:picChg chg="add del mod ord">
          <ac:chgData name="Kumar, Abhinav" userId="8066a73d-d334-4a89-a116-a30f07405541" providerId="ADAL" clId="{A102EDB2-1FDE-4E2D-AF76-569F741EFE2D}" dt="2024-09-18T21:49:52.631" v="10124"/>
          <ac:picMkLst>
            <pc:docMk/>
            <pc:sldMk cId="119326384" sldId="396"/>
            <ac:picMk id="42" creationId="{DAC207B2-DE32-3F19-07F5-48BE594E6787}"/>
          </ac:picMkLst>
        </pc:picChg>
        <pc:picChg chg="add del mod">
          <ac:chgData name="Kumar, Abhinav" userId="8066a73d-d334-4a89-a116-a30f07405541" providerId="ADAL" clId="{A102EDB2-1FDE-4E2D-AF76-569F741EFE2D}" dt="2024-09-18T21:51:24.861" v="10126"/>
          <ac:picMkLst>
            <pc:docMk/>
            <pc:sldMk cId="119326384" sldId="396"/>
            <ac:picMk id="43" creationId="{AD74BC46-550E-14B5-47A8-DC9C40D2220D}"/>
          </ac:picMkLst>
        </pc:picChg>
        <pc:picChg chg="add del mod ord">
          <ac:chgData name="Kumar, Abhinav" userId="8066a73d-d334-4a89-a116-a30f07405541" providerId="ADAL" clId="{A102EDB2-1FDE-4E2D-AF76-569F741EFE2D}" dt="2024-09-18T21:52:00.452" v="10127"/>
          <ac:picMkLst>
            <pc:docMk/>
            <pc:sldMk cId="119326384" sldId="396"/>
            <ac:picMk id="51" creationId="{CEE91700-C47B-69FD-AA77-5502CE9D62F0}"/>
          </ac:picMkLst>
        </pc:picChg>
        <pc:picChg chg="add del mod">
          <ac:chgData name="Kumar, Abhinav" userId="8066a73d-d334-4a89-a116-a30f07405541" providerId="ADAL" clId="{A102EDB2-1FDE-4E2D-AF76-569F741EFE2D}" dt="2024-09-18T21:54:14.204" v="10129"/>
          <ac:picMkLst>
            <pc:docMk/>
            <pc:sldMk cId="119326384" sldId="396"/>
            <ac:picMk id="52" creationId="{4C4F68A0-07B5-BE91-972E-1B57CDF44EDF}"/>
          </ac:picMkLst>
        </pc:picChg>
      </pc:sldChg>
      <pc:sldChg chg="addSp modSp add del mod modAnim">
        <pc:chgData name="Kumar, Abhinav" userId="8066a73d-d334-4a89-a116-a30f07405541" providerId="ADAL" clId="{A102EDB2-1FDE-4E2D-AF76-569F741EFE2D}" dt="2024-09-16T19:44:49.203" v="506" actId="47"/>
        <pc:sldMkLst>
          <pc:docMk/>
          <pc:sldMk cId="1243041713" sldId="396"/>
        </pc:sldMkLst>
        <pc:spChg chg="mod">
          <ac:chgData name="Kumar, Abhinav" userId="8066a73d-d334-4a89-a116-a30f07405541" providerId="ADAL" clId="{A102EDB2-1FDE-4E2D-AF76-569F741EFE2D}" dt="2024-09-16T08:49:00.855" v="225" actId="1076"/>
          <ac:spMkLst>
            <pc:docMk/>
            <pc:sldMk cId="1243041713" sldId="396"/>
            <ac:spMk id="3" creationId="{08D7E20B-80C1-A5CE-19CF-3D26D8EE4F3F}"/>
          </ac:spMkLst>
        </pc:spChg>
        <pc:spChg chg="mod">
          <ac:chgData name="Kumar, Abhinav" userId="8066a73d-d334-4a89-a116-a30f07405541" providerId="ADAL" clId="{A102EDB2-1FDE-4E2D-AF76-569F741EFE2D}" dt="2024-09-16T08:48:35.889" v="217"/>
          <ac:spMkLst>
            <pc:docMk/>
            <pc:sldMk cId="1243041713" sldId="396"/>
            <ac:spMk id="8" creationId="{10BD10CA-7774-EF47-6096-AD8B3A3246FE}"/>
          </ac:spMkLst>
        </pc:spChg>
        <pc:spChg chg="mod">
          <ac:chgData name="Kumar, Abhinav" userId="8066a73d-d334-4a89-a116-a30f07405541" providerId="ADAL" clId="{A102EDB2-1FDE-4E2D-AF76-569F741EFE2D}" dt="2024-09-16T08:48:36.354" v="218"/>
          <ac:spMkLst>
            <pc:docMk/>
            <pc:sldMk cId="1243041713" sldId="396"/>
            <ac:spMk id="15" creationId="{BF067B0F-A2AA-39ED-5870-4733C113EE5E}"/>
          </ac:spMkLst>
        </pc:spChg>
        <pc:spChg chg="mod">
          <ac:chgData name="Kumar, Abhinav" userId="8066a73d-d334-4a89-a116-a30f07405541" providerId="ADAL" clId="{A102EDB2-1FDE-4E2D-AF76-569F741EFE2D}" dt="2024-09-16T08:48:36.779" v="219"/>
          <ac:spMkLst>
            <pc:docMk/>
            <pc:sldMk cId="1243041713" sldId="396"/>
            <ac:spMk id="18" creationId="{863059C3-C017-F443-D4DD-CD4DE769A6E5}"/>
          </ac:spMkLst>
        </pc:spChg>
        <pc:spChg chg="mod">
          <ac:chgData name="Kumar, Abhinav" userId="8066a73d-d334-4a89-a116-a30f07405541" providerId="ADAL" clId="{A102EDB2-1FDE-4E2D-AF76-569F741EFE2D}" dt="2024-09-16T08:49:02.058" v="226"/>
          <ac:spMkLst>
            <pc:docMk/>
            <pc:sldMk cId="1243041713" sldId="396"/>
            <ac:spMk id="21" creationId="{3F067149-A25D-5461-3790-64E59238F78F}"/>
          </ac:spMkLst>
        </pc:spChg>
        <pc:spChg chg="mod">
          <ac:chgData name="Kumar, Abhinav" userId="8066a73d-d334-4a89-a116-a30f07405541" providerId="ADAL" clId="{A102EDB2-1FDE-4E2D-AF76-569F741EFE2D}" dt="2024-09-16T08:49:02.384" v="227"/>
          <ac:spMkLst>
            <pc:docMk/>
            <pc:sldMk cId="1243041713" sldId="396"/>
            <ac:spMk id="24" creationId="{98D57780-1473-946B-816A-B6853B8D16CF}"/>
          </ac:spMkLst>
        </pc:spChg>
        <pc:spChg chg="mod">
          <ac:chgData name="Kumar, Abhinav" userId="8066a73d-d334-4a89-a116-a30f07405541" providerId="ADAL" clId="{A102EDB2-1FDE-4E2D-AF76-569F741EFE2D}" dt="2024-09-16T08:49:02.741" v="228"/>
          <ac:spMkLst>
            <pc:docMk/>
            <pc:sldMk cId="1243041713" sldId="396"/>
            <ac:spMk id="27" creationId="{C6B484B0-56DA-7AC3-C555-2401B2507A0F}"/>
          </ac:spMkLst>
        </pc:spChg>
        <pc:grpChg chg="add mod">
          <ac:chgData name="Kumar, Abhinav" userId="8066a73d-d334-4a89-a116-a30f07405541" providerId="ADAL" clId="{A102EDB2-1FDE-4E2D-AF76-569F741EFE2D}" dt="2024-09-16T08:48:35.889" v="217"/>
          <ac:grpSpMkLst>
            <pc:docMk/>
            <pc:sldMk cId="1243041713" sldId="396"/>
            <ac:grpSpMk id="4" creationId="{57491CBD-B685-46B0-E275-E1A0F0E388AF}"/>
          </ac:grpSpMkLst>
        </pc:grpChg>
        <pc:grpChg chg="mod">
          <ac:chgData name="Kumar, Abhinav" userId="8066a73d-d334-4a89-a116-a30f07405541" providerId="ADAL" clId="{A102EDB2-1FDE-4E2D-AF76-569F741EFE2D}" dt="2024-09-16T08:49:14.008" v="233" actId="1076"/>
          <ac:grpSpMkLst>
            <pc:docMk/>
            <pc:sldMk cId="1243041713" sldId="396"/>
            <ac:grpSpMk id="6" creationId="{EC9ED8BF-EF5C-6813-105C-2C8F157666F2}"/>
          </ac:grpSpMkLst>
        </pc:grpChg>
        <pc:grpChg chg="add mod">
          <ac:chgData name="Kumar, Abhinav" userId="8066a73d-d334-4a89-a116-a30f07405541" providerId="ADAL" clId="{A102EDB2-1FDE-4E2D-AF76-569F741EFE2D}" dt="2024-09-16T08:48:36.354" v="218"/>
          <ac:grpSpMkLst>
            <pc:docMk/>
            <pc:sldMk cId="1243041713" sldId="396"/>
            <ac:grpSpMk id="9" creationId="{008CC743-CB31-C452-3CBA-0A80CC3AC246}"/>
          </ac:grpSpMkLst>
        </pc:grpChg>
        <pc:grpChg chg="add mod">
          <ac:chgData name="Kumar, Abhinav" userId="8066a73d-d334-4a89-a116-a30f07405541" providerId="ADAL" clId="{A102EDB2-1FDE-4E2D-AF76-569F741EFE2D}" dt="2024-09-16T08:48:36.779" v="219"/>
          <ac:grpSpMkLst>
            <pc:docMk/>
            <pc:sldMk cId="1243041713" sldId="396"/>
            <ac:grpSpMk id="16" creationId="{CFE56018-C0C7-ACB9-D085-B9771E8FF3C7}"/>
          </ac:grpSpMkLst>
        </pc:grpChg>
        <pc:grpChg chg="add mod">
          <ac:chgData name="Kumar, Abhinav" userId="8066a73d-d334-4a89-a116-a30f07405541" providerId="ADAL" clId="{A102EDB2-1FDE-4E2D-AF76-569F741EFE2D}" dt="2024-09-16T08:49:09.960" v="232" actId="1076"/>
          <ac:grpSpMkLst>
            <pc:docMk/>
            <pc:sldMk cId="1243041713" sldId="396"/>
            <ac:grpSpMk id="19" creationId="{FFA6D264-B348-6B43-ADD6-59ECB7C5DE78}"/>
          </ac:grpSpMkLst>
        </pc:grpChg>
        <pc:grpChg chg="add mod">
          <ac:chgData name="Kumar, Abhinav" userId="8066a73d-d334-4a89-a116-a30f07405541" providerId="ADAL" clId="{A102EDB2-1FDE-4E2D-AF76-569F741EFE2D}" dt="2024-09-16T08:49:15.475" v="234" actId="1076"/>
          <ac:grpSpMkLst>
            <pc:docMk/>
            <pc:sldMk cId="1243041713" sldId="396"/>
            <ac:grpSpMk id="22" creationId="{07321425-CCFD-228D-E010-0D780BC6ABF4}"/>
          </ac:grpSpMkLst>
        </pc:grpChg>
        <pc:grpChg chg="add mod">
          <ac:chgData name="Kumar, Abhinav" userId="8066a73d-d334-4a89-a116-a30f07405541" providerId="ADAL" clId="{A102EDB2-1FDE-4E2D-AF76-569F741EFE2D}" dt="2024-09-16T08:49:17.270" v="235" actId="1076"/>
          <ac:grpSpMkLst>
            <pc:docMk/>
            <pc:sldMk cId="1243041713" sldId="396"/>
            <ac:grpSpMk id="25" creationId="{4D02FDB9-1A86-2682-0638-01A7DB83C56F}"/>
          </ac:grpSpMkLst>
        </pc:grpChg>
        <pc:picChg chg="mod">
          <ac:chgData name="Kumar, Abhinav" userId="8066a73d-d334-4a89-a116-a30f07405541" providerId="ADAL" clId="{A102EDB2-1FDE-4E2D-AF76-569F741EFE2D}" dt="2024-09-16T08:48:35.889" v="217"/>
          <ac:picMkLst>
            <pc:docMk/>
            <pc:sldMk cId="1243041713" sldId="396"/>
            <ac:picMk id="7" creationId="{B86E2156-EBC4-B3F8-A6D0-AD4CB778918C}"/>
          </ac:picMkLst>
        </pc:picChg>
        <pc:picChg chg="mod">
          <ac:chgData name="Kumar, Abhinav" userId="8066a73d-d334-4a89-a116-a30f07405541" providerId="ADAL" clId="{A102EDB2-1FDE-4E2D-AF76-569F741EFE2D}" dt="2024-09-16T08:48:36.354" v="218"/>
          <ac:picMkLst>
            <pc:docMk/>
            <pc:sldMk cId="1243041713" sldId="396"/>
            <ac:picMk id="14" creationId="{2293B360-3060-D86E-28FC-1A363A80467B}"/>
          </ac:picMkLst>
        </pc:picChg>
        <pc:picChg chg="mod">
          <ac:chgData name="Kumar, Abhinav" userId="8066a73d-d334-4a89-a116-a30f07405541" providerId="ADAL" clId="{A102EDB2-1FDE-4E2D-AF76-569F741EFE2D}" dt="2024-09-16T08:48:36.779" v="219"/>
          <ac:picMkLst>
            <pc:docMk/>
            <pc:sldMk cId="1243041713" sldId="396"/>
            <ac:picMk id="17" creationId="{8E1F4703-405E-FCF7-4A58-944A691E390C}"/>
          </ac:picMkLst>
        </pc:picChg>
        <pc:picChg chg="mod">
          <ac:chgData name="Kumar, Abhinav" userId="8066a73d-d334-4a89-a116-a30f07405541" providerId="ADAL" clId="{A102EDB2-1FDE-4E2D-AF76-569F741EFE2D}" dt="2024-09-16T08:49:02.058" v="226"/>
          <ac:picMkLst>
            <pc:docMk/>
            <pc:sldMk cId="1243041713" sldId="396"/>
            <ac:picMk id="20" creationId="{0B6C9587-2DBC-1221-FECD-2D445311E4D0}"/>
          </ac:picMkLst>
        </pc:picChg>
        <pc:picChg chg="mod">
          <ac:chgData name="Kumar, Abhinav" userId="8066a73d-d334-4a89-a116-a30f07405541" providerId="ADAL" clId="{A102EDB2-1FDE-4E2D-AF76-569F741EFE2D}" dt="2024-09-16T08:49:02.384" v="227"/>
          <ac:picMkLst>
            <pc:docMk/>
            <pc:sldMk cId="1243041713" sldId="396"/>
            <ac:picMk id="23" creationId="{C56217FC-A01A-B77F-C3B3-E20E2997FE74}"/>
          </ac:picMkLst>
        </pc:picChg>
        <pc:picChg chg="mod">
          <ac:chgData name="Kumar, Abhinav" userId="8066a73d-d334-4a89-a116-a30f07405541" providerId="ADAL" clId="{A102EDB2-1FDE-4E2D-AF76-569F741EFE2D}" dt="2024-09-16T08:49:02.741" v="228"/>
          <ac:picMkLst>
            <pc:docMk/>
            <pc:sldMk cId="1243041713" sldId="396"/>
            <ac:picMk id="26" creationId="{C00B42E8-BB41-5256-69A5-32428ABD7194}"/>
          </ac:picMkLst>
        </pc:picChg>
      </pc:sldChg>
      <pc:sldChg chg="addSp modSp new del mod modAnim">
        <pc:chgData name="Kumar, Abhinav" userId="8066a73d-d334-4a89-a116-a30f07405541" providerId="ADAL" clId="{A102EDB2-1FDE-4E2D-AF76-569F741EFE2D}" dt="2024-09-16T02:39:30.260" v="210" actId="47"/>
        <pc:sldMkLst>
          <pc:docMk/>
          <pc:sldMk cId="2418410784" sldId="396"/>
        </pc:sldMkLst>
        <pc:grpChg chg="add mod">
          <ac:chgData name="Kumar, Abhinav" userId="8066a73d-d334-4a89-a116-a30f07405541" providerId="ADAL" clId="{A102EDB2-1FDE-4E2D-AF76-569F741EFE2D}" dt="2024-09-16T02:38:34.073" v="209" actId="14100"/>
          <ac:grpSpMkLst>
            <pc:docMk/>
            <pc:sldMk cId="2418410784" sldId="396"/>
            <ac:grpSpMk id="9" creationId="{E68FE21D-AAAE-41B5-9B26-523C0088EB2F}"/>
          </ac:grpSpMkLst>
        </pc:grpChg>
        <pc:picChg chg="add mod modCrop">
          <ac:chgData name="Kumar, Abhinav" userId="8066a73d-d334-4a89-a116-a30f07405541" providerId="ADAL" clId="{A102EDB2-1FDE-4E2D-AF76-569F741EFE2D}" dt="2024-09-16T02:38:29.112" v="207" actId="164"/>
          <ac:picMkLst>
            <pc:docMk/>
            <pc:sldMk cId="2418410784" sldId="396"/>
            <ac:picMk id="5" creationId="{D3186C14-6340-6DC9-E93D-0E1D5EE422EB}"/>
          </ac:picMkLst>
        </pc:picChg>
        <pc:picChg chg="add mod">
          <ac:chgData name="Kumar, Abhinav" userId="8066a73d-d334-4a89-a116-a30f07405541" providerId="ADAL" clId="{A102EDB2-1FDE-4E2D-AF76-569F741EFE2D}" dt="2024-09-16T02:38:29.112" v="207" actId="164"/>
          <ac:picMkLst>
            <pc:docMk/>
            <pc:sldMk cId="2418410784" sldId="396"/>
            <ac:picMk id="6" creationId="{48806BF5-6CAB-FD9C-0067-5557D137E7CB}"/>
          </ac:picMkLst>
        </pc:picChg>
        <pc:picChg chg="add mod">
          <ac:chgData name="Kumar, Abhinav" userId="8066a73d-d334-4a89-a116-a30f07405541" providerId="ADAL" clId="{A102EDB2-1FDE-4E2D-AF76-569F741EFE2D}" dt="2024-09-16T02:38:29.112" v="207" actId="164"/>
          <ac:picMkLst>
            <pc:docMk/>
            <pc:sldMk cId="2418410784" sldId="396"/>
            <ac:picMk id="7" creationId="{95E8932C-DA79-E763-5151-863743E20D01}"/>
          </ac:picMkLst>
        </pc:picChg>
        <pc:picChg chg="add mod">
          <ac:chgData name="Kumar, Abhinav" userId="8066a73d-d334-4a89-a116-a30f07405541" providerId="ADAL" clId="{A102EDB2-1FDE-4E2D-AF76-569F741EFE2D}" dt="2024-09-16T02:38:29.112" v="207" actId="164"/>
          <ac:picMkLst>
            <pc:docMk/>
            <pc:sldMk cId="2418410784" sldId="396"/>
            <ac:picMk id="8" creationId="{75A53265-FBF4-A158-A193-617EF8E47886}"/>
          </ac:picMkLst>
        </pc:picChg>
      </pc:sldChg>
      <pc:sldChg chg="addSp delSp modSp add del mod">
        <pc:chgData name="Kumar, Abhinav" userId="8066a73d-d334-4a89-a116-a30f07405541" providerId="ADAL" clId="{A102EDB2-1FDE-4E2D-AF76-569F741EFE2D}" dt="2024-09-16T02:37:00.745" v="169" actId="47"/>
        <pc:sldMkLst>
          <pc:docMk/>
          <pc:sldMk cId="3604817771" sldId="396"/>
        </pc:sldMkLst>
        <pc:spChg chg="mod">
          <ac:chgData name="Kumar, Abhinav" userId="8066a73d-d334-4a89-a116-a30f07405541" providerId="ADAL" clId="{A102EDB2-1FDE-4E2D-AF76-569F741EFE2D}" dt="2024-09-16T02:36:06.715" v="158" actId="1076"/>
          <ac:spMkLst>
            <pc:docMk/>
            <pc:sldMk cId="3604817771" sldId="396"/>
            <ac:spMk id="6" creationId="{4CDD8568-4305-58A3-458A-7DF92D289CD2}"/>
          </ac:spMkLst>
        </pc:spChg>
        <pc:spChg chg="del">
          <ac:chgData name="Kumar, Abhinav" userId="8066a73d-d334-4a89-a116-a30f07405541" providerId="ADAL" clId="{A102EDB2-1FDE-4E2D-AF76-569F741EFE2D}" dt="2024-09-16T02:36:10.795" v="160" actId="478"/>
          <ac:spMkLst>
            <pc:docMk/>
            <pc:sldMk cId="3604817771" sldId="396"/>
            <ac:spMk id="24" creationId="{105F09EE-8004-9370-CFE2-7C0877D2123E}"/>
          </ac:spMkLst>
        </pc:spChg>
        <pc:spChg chg="del">
          <ac:chgData name="Kumar, Abhinav" userId="8066a73d-d334-4a89-a116-a30f07405541" providerId="ADAL" clId="{A102EDB2-1FDE-4E2D-AF76-569F741EFE2D}" dt="2024-09-16T02:36:09.405" v="159" actId="478"/>
          <ac:spMkLst>
            <pc:docMk/>
            <pc:sldMk cId="3604817771" sldId="396"/>
            <ac:spMk id="25" creationId="{54589B0F-6356-406E-6647-403F747F5417}"/>
          </ac:spMkLst>
        </pc:spChg>
        <pc:picChg chg="add mod">
          <ac:chgData name="Kumar, Abhinav" userId="8066a73d-d334-4a89-a116-a30f07405541" providerId="ADAL" clId="{A102EDB2-1FDE-4E2D-AF76-569F741EFE2D}" dt="2024-09-16T02:36:32.796" v="166" actId="1076"/>
          <ac:picMkLst>
            <pc:docMk/>
            <pc:sldMk cId="3604817771" sldId="396"/>
            <ac:picMk id="3" creationId="{594BC011-80A2-F984-FC18-8482F9D20DC9}"/>
          </ac:picMkLst>
        </pc:picChg>
        <pc:picChg chg="add mod">
          <ac:chgData name="Kumar, Abhinav" userId="8066a73d-d334-4a89-a116-a30f07405541" providerId="ADAL" clId="{A102EDB2-1FDE-4E2D-AF76-569F741EFE2D}" dt="2024-09-16T02:36:25.890" v="164" actId="571"/>
          <ac:picMkLst>
            <pc:docMk/>
            <pc:sldMk cId="3604817771" sldId="396"/>
            <ac:picMk id="4" creationId="{2C322D85-BA1F-CFAD-9F41-D0A7358F00DB}"/>
          </ac:picMkLst>
        </pc:picChg>
        <pc:picChg chg="add mod">
          <ac:chgData name="Kumar, Abhinav" userId="8066a73d-d334-4a89-a116-a30f07405541" providerId="ADAL" clId="{A102EDB2-1FDE-4E2D-AF76-569F741EFE2D}" dt="2024-09-16T02:36:38.049" v="168" actId="1076"/>
          <ac:picMkLst>
            <pc:docMk/>
            <pc:sldMk cId="3604817771" sldId="396"/>
            <ac:picMk id="5" creationId="{4F0C7D88-59E3-D89C-91FB-14DA5D8942DE}"/>
          </ac:picMkLst>
        </pc:picChg>
        <pc:picChg chg="mod">
          <ac:chgData name="Kumar, Abhinav" userId="8066a73d-d334-4a89-a116-a30f07405541" providerId="ADAL" clId="{A102EDB2-1FDE-4E2D-AF76-569F741EFE2D}" dt="2024-09-16T02:36:16.025" v="162" actId="14100"/>
          <ac:picMkLst>
            <pc:docMk/>
            <pc:sldMk cId="3604817771" sldId="396"/>
            <ac:picMk id="21" creationId="{9CC41341-A490-73AF-93C0-16EF451DA904}"/>
          </ac:picMkLst>
        </pc:picChg>
        <pc:picChg chg="del">
          <ac:chgData name="Kumar, Abhinav" userId="8066a73d-d334-4a89-a116-a30f07405541" providerId="ADAL" clId="{A102EDB2-1FDE-4E2D-AF76-569F741EFE2D}" dt="2024-09-16T02:36:04.875" v="156" actId="478"/>
          <ac:picMkLst>
            <pc:docMk/>
            <pc:sldMk cId="3604817771" sldId="396"/>
            <ac:picMk id="23" creationId="{24D3BDDE-F741-5C4A-F87F-377DF061603D}"/>
          </ac:picMkLst>
        </pc:picChg>
      </pc:sldChg>
      <pc:sldChg chg="add del">
        <pc:chgData name="Kumar, Abhinav" userId="8066a73d-d334-4a89-a116-a30f07405541" providerId="ADAL" clId="{A102EDB2-1FDE-4E2D-AF76-569F741EFE2D}" dt="2024-09-16T08:48:13.181" v="212"/>
        <pc:sldMkLst>
          <pc:docMk/>
          <pc:sldMk cId="4072733543" sldId="396"/>
        </pc:sldMkLst>
      </pc:sldChg>
      <pc:sldChg chg="addSp delSp modSp new mod ord modTransition modAnim modShow modNotesTx">
        <pc:chgData name="Kumar, Abhinav" userId="8066a73d-d334-4a89-a116-a30f07405541" providerId="ADAL" clId="{A102EDB2-1FDE-4E2D-AF76-569F741EFE2D}" dt="2024-10-27T18:41:50.606" v="10139" actId="729"/>
        <pc:sldMkLst>
          <pc:docMk/>
          <pc:sldMk cId="349790466" sldId="397"/>
        </pc:sldMkLst>
        <pc:spChg chg="del mod">
          <ac:chgData name="Kumar, Abhinav" userId="8066a73d-d334-4a89-a116-a30f07405541" providerId="ADAL" clId="{A102EDB2-1FDE-4E2D-AF76-569F741EFE2D}" dt="2024-09-18T12:59:38.440" v="4220" actId="478"/>
          <ac:spMkLst>
            <pc:docMk/>
            <pc:sldMk cId="349790466" sldId="397"/>
            <ac:spMk id="2" creationId="{5692D34F-5E81-D920-76FC-41C57267049D}"/>
          </ac:spMkLst>
        </pc:spChg>
        <pc:spChg chg="del">
          <ac:chgData name="Kumar, Abhinav" userId="8066a73d-d334-4a89-a116-a30f07405541" providerId="ADAL" clId="{A102EDB2-1FDE-4E2D-AF76-569F741EFE2D}" dt="2024-09-18T12:43:35.698" v="4140" actId="478"/>
          <ac:spMkLst>
            <pc:docMk/>
            <pc:sldMk cId="349790466" sldId="397"/>
            <ac:spMk id="3" creationId="{D3C36757-B68E-2B33-066A-D0A172DA149A}"/>
          </ac:spMkLst>
        </pc:spChg>
        <pc:spChg chg="del">
          <ac:chgData name="Kumar, Abhinav" userId="8066a73d-d334-4a89-a116-a30f07405541" providerId="ADAL" clId="{A102EDB2-1FDE-4E2D-AF76-569F741EFE2D}" dt="2024-09-18T15:44:39.242" v="6356" actId="478"/>
          <ac:spMkLst>
            <pc:docMk/>
            <pc:sldMk cId="349790466" sldId="397"/>
            <ac:spMk id="4" creationId="{152727CE-0A64-3E1A-0B80-E88BD001B2F2}"/>
          </ac:spMkLst>
        </pc:spChg>
        <pc:spChg chg="add mod">
          <ac:chgData name="Kumar, Abhinav" userId="8066a73d-d334-4a89-a116-a30f07405541" providerId="ADAL" clId="{A102EDB2-1FDE-4E2D-AF76-569F741EFE2D}" dt="2024-09-18T12:45:14.382" v="4207" actId="1035"/>
          <ac:spMkLst>
            <pc:docMk/>
            <pc:sldMk cId="349790466" sldId="397"/>
            <ac:spMk id="7" creationId="{D6C23822-3FDA-0D52-E89E-93B464C268B2}"/>
          </ac:spMkLst>
        </pc:spChg>
        <pc:spChg chg="add mod">
          <ac:chgData name="Kumar, Abhinav" userId="8066a73d-d334-4a89-a116-a30f07405541" providerId="ADAL" clId="{A102EDB2-1FDE-4E2D-AF76-569F741EFE2D}" dt="2024-09-18T12:45:14.382" v="4207" actId="1035"/>
          <ac:spMkLst>
            <pc:docMk/>
            <pc:sldMk cId="349790466" sldId="397"/>
            <ac:spMk id="8" creationId="{3BAF7D3B-0F21-9ED1-925F-813F60BF5FB3}"/>
          </ac:spMkLst>
        </pc:spChg>
        <pc:spChg chg="add mod">
          <ac:chgData name="Kumar, Abhinav" userId="8066a73d-d334-4a89-a116-a30f07405541" providerId="ADAL" clId="{A102EDB2-1FDE-4E2D-AF76-569F741EFE2D}" dt="2024-09-18T12:45:14.382" v="4207" actId="1035"/>
          <ac:spMkLst>
            <pc:docMk/>
            <pc:sldMk cId="349790466" sldId="397"/>
            <ac:spMk id="10" creationId="{B0FE4047-AA6E-B344-BF1C-67641A4EE5DE}"/>
          </ac:spMkLst>
        </pc:spChg>
        <pc:spChg chg="add del mod">
          <ac:chgData name="Kumar, Abhinav" userId="8066a73d-d334-4a89-a116-a30f07405541" providerId="ADAL" clId="{A102EDB2-1FDE-4E2D-AF76-569F741EFE2D}" dt="2024-09-18T12:59:41.496" v="4223" actId="478"/>
          <ac:spMkLst>
            <pc:docMk/>
            <pc:sldMk cId="349790466" sldId="397"/>
            <ac:spMk id="12" creationId="{EFC49CEC-B34D-3332-894A-0841323CA979}"/>
          </ac:spMkLst>
        </pc:spChg>
        <pc:spChg chg="add mod">
          <ac:chgData name="Kumar, Abhinav" userId="8066a73d-d334-4a89-a116-a30f07405541" providerId="ADAL" clId="{A102EDB2-1FDE-4E2D-AF76-569F741EFE2D}" dt="2024-09-18T13:00:19.437" v="4248" actId="1036"/>
          <ac:spMkLst>
            <pc:docMk/>
            <pc:sldMk cId="349790466" sldId="397"/>
            <ac:spMk id="13" creationId="{A499557C-09C5-3FEE-48F5-CBDDB3C7E373}"/>
          </ac:spMkLst>
        </pc:spChg>
        <pc:spChg chg="add mod">
          <ac:chgData name="Kumar, Abhinav" userId="8066a73d-d334-4a89-a116-a30f07405541" providerId="ADAL" clId="{A102EDB2-1FDE-4E2D-AF76-569F741EFE2D}" dt="2024-09-18T15:44:39.505" v="6358" actId="27636"/>
          <ac:spMkLst>
            <pc:docMk/>
            <pc:sldMk cId="349790466" sldId="397"/>
            <ac:spMk id="15" creationId="{CC033320-A8F2-812F-4F47-F1A61BA34660}"/>
          </ac:spMkLst>
        </pc:spChg>
        <pc:picChg chg="add mod">
          <ac:chgData name="Kumar, Abhinav" userId="8066a73d-d334-4a89-a116-a30f07405541" providerId="ADAL" clId="{A102EDB2-1FDE-4E2D-AF76-569F741EFE2D}" dt="2024-09-18T12:45:14.382" v="4207" actId="1035"/>
          <ac:picMkLst>
            <pc:docMk/>
            <pc:sldMk cId="349790466" sldId="397"/>
            <ac:picMk id="5" creationId="{0B058CBB-BCF4-DEAC-F959-DF4832C2D68E}"/>
          </ac:picMkLst>
        </pc:picChg>
        <pc:picChg chg="add mod modCrop">
          <ac:chgData name="Kumar, Abhinav" userId="8066a73d-d334-4a89-a116-a30f07405541" providerId="ADAL" clId="{A102EDB2-1FDE-4E2D-AF76-569F741EFE2D}" dt="2024-09-18T12:45:54.247" v="4214" actId="1076"/>
          <ac:picMkLst>
            <pc:docMk/>
            <pc:sldMk cId="349790466" sldId="397"/>
            <ac:picMk id="6" creationId="{8BD11A37-8C29-0FC7-E83B-E7A18AE9F6AF}"/>
          </ac:picMkLst>
        </pc:picChg>
        <pc:picChg chg="add mod">
          <ac:chgData name="Kumar, Abhinav" userId="8066a73d-d334-4a89-a116-a30f07405541" providerId="ADAL" clId="{A102EDB2-1FDE-4E2D-AF76-569F741EFE2D}" dt="2024-09-18T12:45:14.382" v="4207" actId="1035"/>
          <ac:picMkLst>
            <pc:docMk/>
            <pc:sldMk cId="349790466" sldId="397"/>
            <ac:picMk id="9" creationId="{52C03003-1EF4-D152-A44B-F98519E65D42}"/>
          </ac:picMkLst>
        </pc:picChg>
        <pc:picChg chg="add del mod">
          <ac:chgData name="Kumar, Abhinav" userId="8066a73d-d334-4a89-a116-a30f07405541" providerId="ADAL" clId="{A102EDB2-1FDE-4E2D-AF76-569F741EFE2D}" dt="2024-09-18T15:52:23.055" v="6402"/>
          <ac:picMkLst>
            <pc:docMk/>
            <pc:sldMk cId="349790466" sldId="397"/>
            <ac:picMk id="17" creationId="{28213E12-6243-BD31-03FE-E7CFBEF1094E}"/>
          </ac:picMkLst>
        </pc:picChg>
        <pc:picChg chg="add del mod ord">
          <ac:chgData name="Kumar, Abhinav" userId="8066a73d-d334-4a89-a116-a30f07405541" providerId="ADAL" clId="{A102EDB2-1FDE-4E2D-AF76-569F741EFE2D}" dt="2024-09-18T21:22:12.895" v="9427"/>
          <ac:picMkLst>
            <pc:docMk/>
            <pc:sldMk cId="349790466" sldId="397"/>
            <ac:picMk id="19" creationId="{F9CC11C9-CBE0-DA0A-4B5E-6C2918E31404}"/>
          </ac:picMkLst>
        </pc:picChg>
        <pc:picChg chg="add mod">
          <ac:chgData name="Kumar, Abhinav" userId="8066a73d-d334-4a89-a116-a30f07405541" providerId="ADAL" clId="{A102EDB2-1FDE-4E2D-AF76-569F741EFE2D}" dt="2024-09-18T21:22:12.895" v="9427"/>
          <ac:picMkLst>
            <pc:docMk/>
            <pc:sldMk cId="349790466" sldId="397"/>
            <ac:picMk id="20" creationId="{E989443F-623A-4C8C-E2AD-62A4BBCBE9A7}"/>
          </ac:picMkLst>
        </pc:picChg>
        <pc:picChg chg="add del mod">
          <ac:chgData name="Kumar, Abhinav" userId="8066a73d-d334-4a89-a116-a30f07405541" providerId="ADAL" clId="{A102EDB2-1FDE-4E2D-AF76-569F741EFE2D}" dt="2024-09-18T15:56:05.416" v="6406"/>
          <ac:picMkLst>
            <pc:docMk/>
            <pc:sldMk cId="349790466" sldId="397"/>
            <ac:picMk id="22" creationId="{0140A110-A51C-DF2E-F58A-EC90182C0930}"/>
          </ac:picMkLst>
        </pc:picChg>
        <pc:picChg chg="add del mod">
          <ac:chgData name="Kumar, Abhinav" userId="8066a73d-d334-4a89-a116-a30f07405541" providerId="ADAL" clId="{A102EDB2-1FDE-4E2D-AF76-569F741EFE2D}" dt="2024-09-18T16:12:36.252" v="6477"/>
          <ac:picMkLst>
            <pc:docMk/>
            <pc:sldMk cId="349790466" sldId="397"/>
            <ac:picMk id="28" creationId="{1CDFDEA3-D4B4-5E06-0D3C-3509A4FE1836}"/>
          </ac:picMkLst>
        </pc:picChg>
        <pc:picChg chg="add del mod ord">
          <ac:chgData name="Kumar, Abhinav" userId="8066a73d-d334-4a89-a116-a30f07405541" providerId="ADAL" clId="{A102EDB2-1FDE-4E2D-AF76-569F741EFE2D}" dt="2024-09-18T16:12:46.941" v="6478"/>
          <ac:picMkLst>
            <pc:docMk/>
            <pc:sldMk cId="349790466" sldId="397"/>
            <ac:picMk id="37" creationId="{CC4417CD-DF9B-C350-CA5A-C7D39DAA7707}"/>
          </ac:picMkLst>
        </pc:picChg>
        <pc:picChg chg="add del mod">
          <ac:chgData name="Kumar, Abhinav" userId="8066a73d-d334-4a89-a116-a30f07405541" providerId="ADAL" clId="{A102EDB2-1FDE-4E2D-AF76-569F741EFE2D}" dt="2024-09-18T21:22:01.294" v="9426"/>
          <ac:picMkLst>
            <pc:docMk/>
            <pc:sldMk cId="349790466" sldId="397"/>
            <ac:picMk id="38" creationId="{361B6DEA-7125-C6CA-41F7-32D64D6F0695}"/>
          </ac:picMkLst>
        </pc:picChg>
      </pc:sldChg>
      <pc:sldChg chg="addSp modSp add del mod ord modAnim">
        <pc:chgData name="Kumar, Abhinav" userId="8066a73d-d334-4a89-a116-a30f07405541" providerId="ADAL" clId="{A102EDB2-1FDE-4E2D-AF76-569F741EFE2D}" dt="2024-09-17T23:32:47.353" v="2836" actId="47"/>
        <pc:sldMkLst>
          <pc:docMk/>
          <pc:sldMk cId="1432470230" sldId="397"/>
        </pc:sldMkLst>
        <pc:picChg chg="mod">
          <ac:chgData name="Kumar, Abhinav" userId="8066a73d-d334-4a89-a116-a30f07405541" providerId="ADAL" clId="{A102EDB2-1FDE-4E2D-AF76-569F741EFE2D}" dt="2024-09-17T23:32:20.732" v="2832" actId="1076"/>
          <ac:picMkLst>
            <pc:docMk/>
            <pc:sldMk cId="1432470230" sldId="397"/>
            <ac:picMk id="3" creationId="{DA99F3C9-CAC3-86C6-4205-8E2FA15CC80B}"/>
          </ac:picMkLst>
        </pc:picChg>
        <pc:picChg chg="add mod">
          <ac:chgData name="Kumar, Abhinav" userId="8066a73d-d334-4a89-a116-a30f07405541" providerId="ADAL" clId="{A102EDB2-1FDE-4E2D-AF76-569F741EFE2D}" dt="2024-09-17T23:32:25.602" v="2835" actId="1076"/>
          <ac:picMkLst>
            <pc:docMk/>
            <pc:sldMk cId="1432470230" sldId="397"/>
            <ac:picMk id="6" creationId="{580D8A36-0939-52AA-B580-70F97301935D}"/>
          </ac:picMkLst>
        </pc:picChg>
      </pc:sldChg>
      <pc:sldChg chg="addSp delSp modSp add mod modTransition modAnim modNotesTx">
        <pc:chgData name="Kumar, Abhinav" userId="8066a73d-d334-4a89-a116-a30f07405541" providerId="ADAL" clId="{A102EDB2-1FDE-4E2D-AF76-569F741EFE2D}" dt="2024-09-18T21:17:48.837" v="9406"/>
        <pc:sldMkLst>
          <pc:docMk/>
          <pc:sldMk cId="15748913" sldId="398"/>
        </pc:sldMkLst>
        <pc:spChg chg="mod">
          <ac:chgData name="Kumar, Abhinav" userId="8066a73d-d334-4a89-a116-a30f07405541" providerId="ADAL" clId="{A102EDB2-1FDE-4E2D-AF76-569F741EFE2D}" dt="2024-09-18T13:54:29.629" v="5438" actId="20577"/>
          <ac:spMkLst>
            <pc:docMk/>
            <pc:sldMk cId="15748913" sldId="398"/>
            <ac:spMk id="2" creationId="{584E56C1-7DFF-A905-6C70-FFA3126A3AC6}"/>
          </ac:spMkLst>
        </pc:spChg>
        <pc:spChg chg="del">
          <ac:chgData name="Kumar, Abhinav" userId="8066a73d-d334-4a89-a116-a30f07405541" providerId="ADAL" clId="{A102EDB2-1FDE-4E2D-AF76-569F741EFE2D}" dt="2024-09-18T13:15:49.164" v="4349" actId="478"/>
          <ac:spMkLst>
            <pc:docMk/>
            <pc:sldMk cId="15748913" sldId="398"/>
            <ac:spMk id="3" creationId="{A3213BA2-AD94-E7E3-9F14-1D9BB8C81AB8}"/>
          </ac:spMkLst>
        </pc:spChg>
        <pc:spChg chg="del">
          <ac:chgData name="Kumar, Abhinav" userId="8066a73d-d334-4a89-a116-a30f07405541" providerId="ADAL" clId="{A102EDB2-1FDE-4E2D-AF76-569F741EFE2D}" dt="2024-09-18T13:15:51.658" v="4350" actId="478"/>
          <ac:spMkLst>
            <pc:docMk/>
            <pc:sldMk cId="15748913" sldId="398"/>
            <ac:spMk id="7" creationId="{61C99D9D-0221-D8F1-9A24-D476683DE93D}"/>
          </ac:spMkLst>
        </pc:spChg>
        <pc:spChg chg="add mod">
          <ac:chgData name="Kumar, Abhinav" userId="8066a73d-d334-4a89-a116-a30f07405541" providerId="ADAL" clId="{A102EDB2-1FDE-4E2D-AF76-569F741EFE2D}" dt="2024-09-18T13:15:49.164" v="4349" actId="478"/>
          <ac:spMkLst>
            <pc:docMk/>
            <pc:sldMk cId="15748913" sldId="398"/>
            <ac:spMk id="8" creationId="{66C5BF93-E8D6-5E9F-52B7-B7AEC36B3262}"/>
          </ac:spMkLst>
        </pc:spChg>
        <pc:spChg chg="add mod">
          <ac:chgData name="Kumar, Abhinav" userId="8066a73d-d334-4a89-a116-a30f07405541" providerId="ADAL" clId="{A102EDB2-1FDE-4E2D-AF76-569F741EFE2D}" dt="2024-09-18T14:13:21.098" v="5624" actId="207"/>
          <ac:spMkLst>
            <pc:docMk/>
            <pc:sldMk cId="15748913" sldId="398"/>
            <ac:spMk id="9" creationId="{82961625-FB8A-DE7E-AC28-D820D7AE1317}"/>
          </ac:spMkLst>
        </pc:spChg>
        <pc:spChg chg="add mod">
          <ac:chgData name="Kumar, Abhinav" userId="8066a73d-d334-4a89-a116-a30f07405541" providerId="ADAL" clId="{A102EDB2-1FDE-4E2D-AF76-569F741EFE2D}" dt="2024-09-18T13:54:20.716" v="5423" actId="1038"/>
          <ac:spMkLst>
            <pc:docMk/>
            <pc:sldMk cId="15748913" sldId="398"/>
            <ac:spMk id="12" creationId="{A3CA055D-1BA3-E4E7-5E0C-4EE3CF742D19}"/>
          </ac:spMkLst>
        </pc:spChg>
        <pc:picChg chg="del">
          <ac:chgData name="Kumar, Abhinav" userId="8066a73d-d334-4a89-a116-a30f07405541" providerId="ADAL" clId="{A102EDB2-1FDE-4E2D-AF76-569F741EFE2D}" dt="2024-09-18T13:15:43.064" v="4348" actId="478"/>
          <ac:picMkLst>
            <pc:docMk/>
            <pc:sldMk cId="15748913" sldId="398"/>
            <ac:picMk id="6" creationId="{5117746F-4286-546C-697B-A25C069248D6}"/>
          </ac:picMkLst>
        </pc:picChg>
        <pc:picChg chg="add mod">
          <ac:chgData name="Kumar, Abhinav" userId="8066a73d-d334-4a89-a116-a30f07405541" providerId="ADAL" clId="{A102EDB2-1FDE-4E2D-AF76-569F741EFE2D}" dt="2024-09-18T13:54:05.846" v="5375" actId="1036"/>
          <ac:picMkLst>
            <pc:docMk/>
            <pc:sldMk cId="15748913" sldId="398"/>
            <ac:picMk id="10" creationId="{D2BD3F6F-3ADB-E81D-2B85-480C5E67982C}"/>
          </ac:picMkLst>
        </pc:picChg>
        <pc:picChg chg="add mod">
          <ac:chgData name="Kumar, Abhinav" userId="8066a73d-d334-4a89-a116-a30f07405541" providerId="ADAL" clId="{A102EDB2-1FDE-4E2D-AF76-569F741EFE2D}" dt="2024-09-18T13:54:05.846" v="5375" actId="1036"/>
          <ac:picMkLst>
            <pc:docMk/>
            <pc:sldMk cId="15748913" sldId="398"/>
            <ac:picMk id="11" creationId="{4AAF07B9-9299-87DF-6EB2-0DA41571CC7D}"/>
          </ac:picMkLst>
        </pc:picChg>
        <pc:picChg chg="add del mod ord">
          <ac:chgData name="Kumar, Abhinav" userId="8066a73d-d334-4a89-a116-a30f07405541" providerId="ADAL" clId="{A102EDB2-1FDE-4E2D-AF76-569F741EFE2D}" dt="2024-09-18T21:17:48.837" v="9406"/>
          <ac:picMkLst>
            <pc:docMk/>
            <pc:sldMk cId="15748913" sldId="398"/>
            <ac:picMk id="13" creationId="{5A97C24F-88EC-323E-A946-C31413C6374D}"/>
          </ac:picMkLst>
        </pc:picChg>
        <pc:picChg chg="add mod">
          <ac:chgData name="Kumar, Abhinav" userId="8066a73d-d334-4a89-a116-a30f07405541" providerId="ADAL" clId="{A102EDB2-1FDE-4E2D-AF76-569F741EFE2D}" dt="2024-09-18T21:17:48.837" v="9406"/>
          <ac:picMkLst>
            <pc:docMk/>
            <pc:sldMk cId="15748913" sldId="398"/>
            <ac:picMk id="15" creationId="{F09DBE72-93E2-5543-28F9-17D4D4155B29}"/>
          </ac:picMkLst>
        </pc:picChg>
        <pc:picChg chg="add del mod">
          <ac:chgData name="Kumar, Abhinav" userId="8066a73d-d334-4a89-a116-a30f07405541" providerId="ADAL" clId="{A102EDB2-1FDE-4E2D-AF76-569F741EFE2D}" dt="2024-09-18T15:31:35.595" v="6209"/>
          <ac:picMkLst>
            <pc:docMk/>
            <pc:sldMk cId="15748913" sldId="398"/>
            <ac:picMk id="18" creationId="{FF2A2C0C-26BF-5141-D1EE-D17A22602680}"/>
          </ac:picMkLst>
        </pc:picChg>
        <pc:picChg chg="add del mod ord">
          <ac:chgData name="Kumar, Abhinav" userId="8066a73d-d334-4a89-a116-a30f07405541" providerId="ADAL" clId="{A102EDB2-1FDE-4E2D-AF76-569F741EFE2D}" dt="2024-09-18T15:34:50.582" v="6220"/>
          <ac:picMkLst>
            <pc:docMk/>
            <pc:sldMk cId="15748913" sldId="398"/>
            <ac:picMk id="21" creationId="{C120D284-2B69-174C-991A-D953A1BBCC10}"/>
          </ac:picMkLst>
        </pc:picChg>
        <pc:picChg chg="add del mod">
          <ac:chgData name="Kumar, Abhinav" userId="8066a73d-d334-4a89-a116-a30f07405541" providerId="ADAL" clId="{A102EDB2-1FDE-4E2D-AF76-569F741EFE2D}" dt="2024-09-18T15:35:15.073" v="6237"/>
          <ac:picMkLst>
            <pc:docMk/>
            <pc:sldMk cId="15748913" sldId="398"/>
            <ac:picMk id="22" creationId="{A2243712-7876-656C-7C1E-037ACA12A05E}"/>
          </ac:picMkLst>
        </pc:picChg>
        <pc:picChg chg="add del mod ord">
          <ac:chgData name="Kumar, Abhinav" userId="8066a73d-d334-4a89-a116-a30f07405541" providerId="ADAL" clId="{A102EDB2-1FDE-4E2D-AF76-569F741EFE2D}" dt="2024-09-18T15:37:23.334" v="6262"/>
          <ac:picMkLst>
            <pc:docMk/>
            <pc:sldMk cId="15748913" sldId="398"/>
            <ac:picMk id="23" creationId="{901D2920-B65F-7B5C-1FB5-AA92C8121D8A}"/>
          </ac:picMkLst>
        </pc:picChg>
        <pc:picChg chg="add del mod">
          <ac:chgData name="Kumar, Abhinav" userId="8066a73d-d334-4a89-a116-a30f07405541" providerId="ADAL" clId="{A102EDB2-1FDE-4E2D-AF76-569F741EFE2D}" dt="2024-09-18T15:37:25.553" v="6264"/>
          <ac:picMkLst>
            <pc:docMk/>
            <pc:sldMk cId="15748913" sldId="398"/>
            <ac:picMk id="24" creationId="{6C6976E1-BB84-0D73-F751-D21F11A2FE29}"/>
          </ac:picMkLst>
        </pc:picChg>
        <pc:picChg chg="add del mod ord">
          <ac:chgData name="Kumar, Abhinav" userId="8066a73d-d334-4a89-a116-a30f07405541" providerId="ADAL" clId="{A102EDB2-1FDE-4E2D-AF76-569F741EFE2D}" dt="2024-09-18T15:37:40.450" v="6265"/>
          <ac:picMkLst>
            <pc:docMk/>
            <pc:sldMk cId="15748913" sldId="398"/>
            <ac:picMk id="27" creationId="{B5091E4A-D8AB-D7C8-B146-6963885883BC}"/>
          </ac:picMkLst>
        </pc:picChg>
        <pc:picChg chg="add del mod">
          <ac:chgData name="Kumar, Abhinav" userId="8066a73d-d334-4a89-a116-a30f07405541" providerId="ADAL" clId="{A102EDB2-1FDE-4E2D-AF76-569F741EFE2D}" dt="2024-09-18T15:37:45.287" v="6267"/>
          <ac:picMkLst>
            <pc:docMk/>
            <pc:sldMk cId="15748913" sldId="398"/>
            <ac:picMk id="28" creationId="{52B1FF80-9B26-1FB5-813F-2E43BB109FB2}"/>
          </ac:picMkLst>
        </pc:picChg>
        <pc:picChg chg="add del mod ord">
          <ac:chgData name="Kumar, Abhinav" userId="8066a73d-d334-4a89-a116-a30f07405541" providerId="ADAL" clId="{A102EDB2-1FDE-4E2D-AF76-569F741EFE2D}" dt="2024-09-18T15:37:59.120" v="6268"/>
          <ac:picMkLst>
            <pc:docMk/>
            <pc:sldMk cId="15748913" sldId="398"/>
            <ac:picMk id="31" creationId="{66C142F2-8E8D-90B0-C3CA-BBAF82536EB0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15748913" sldId="398"/>
            <ac:picMk id="32" creationId="{B6B7ADF8-76EE-74D4-25BB-9F099B497983}"/>
          </ac:picMkLst>
        </pc:picChg>
        <pc:picChg chg="add del mod ord">
          <ac:chgData name="Kumar, Abhinav" userId="8066a73d-d334-4a89-a116-a30f07405541" providerId="ADAL" clId="{A102EDB2-1FDE-4E2D-AF76-569F741EFE2D}" dt="2024-09-18T15:49:13.112" v="6392"/>
          <ac:picMkLst>
            <pc:docMk/>
            <pc:sldMk cId="15748913" sldId="398"/>
            <ac:picMk id="35" creationId="{94A8E3A5-D450-29E1-CFD1-4F078E2BBF09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15748913" sldId="398"/>
            <ac:picMk id="36" creationId="{554512E3-7DBF-EC48-8B2C-E801F67587F4}"/>
          </ac:picMkLst>
        </pc:picChg>
        <pc:picChg chg="add del mod">
          <ac:chgData name="Kumar, Abhinav" userId="8066a73d-d334-4a89-a116-a30f07405541" providerId="ADAL" clId="{A102EDB2-1FDE-4E2D-AF76-569F741EFE2D}" dt="2024-09-18T16:10:05.981" v="6453"/>
          <ac:picMkLst>
            <pc:docMk/>
            <pc:sldMk cId="15748913" sldId="398"/>
            <ac:picMk id="44" creationId="{CF542619-7BF8-DB61-F9FE-C38AEDF6CF23}"/>
          </ac:picMkLst>
        </pc:picChg>
        <pc:picChg chg="add del mod ord">
          <ac:chgData name="Kumar, Abhinav" userId="8066a73d-d334-4a89-a116-a30f07405541" providerId="ADAL" clId="{A102EDB2-1FDE-4E2D-AF76-569F741EFE2D}" dt="2024-09-18T16:10:18.272" v="6454"/>
          <ac:picMkLst>
            <pc:docMk/>
            <pc:sldMk cId="15748913" sldId="398"/>
            <ac:picMk id="57" creationId="{CBDD44EC-A8F1-4D16-7363-BC3308697A8B}"/>
          </ac:picMkLst>
        </pc:picChg>
        <pc:picChg chg="add del mod">
          <ac:chgData name="Kumar, Abhinav" userId="8066a73d-d334-4a89-a116-a30f07405541" providerId="ADAL" clId="{A102EDB2-1FDE-4E2D-AF76-569F741EFE2D}" dt="2024-09-18T16:34:13.289" v="6579"/>
          <ac:picMkLst>
            <pc:docMk/>
            <pc:sldMk cId="15748913" sldId="398"/>
            <ac:picMk id="58" creationId="{30545AC7-A2AB-6F2D-5C25-3E704870BB2B}"/>
          </ac:picMkLst>
        </pc:picChg>
        <pc:picChg chg="add del mod ord">
          <ac:chgData name="Kumar, Abhinav" userId="8066a73d-d334-4a89-a116-a30f07405541" providerId="ADAL" clId="{A102EDB2-1FDE-4E2D-AF76-569F741EFE2D}" dt="2024-09-18T16:34:26.035" v="6580"/>
          <ac:picMkLst>
            <pc:docMk/>
            <pc:sldMk cId="15748913" sldId="398"/>
            <ac:picMk id="76" creationId="{F147C239-1E5B-E431-DFBF-732DC388706C}"/>
          </ac:picMkLst>
        </pc:picChg>
        <pc:picChg chg="add del mod">
          <ac:chgData name="Kumar, Abhinav" userId="8066a73d-d334-4a89-a116-a30f07405541" providerId="ADAL" clId="{A102EDB2-1FDE-4E2D-AF76-569F741EFE2D}" dt="2024-09-18T16:34:37.552" v="6582"/>
          <ac:picMkLst>
            <pc:docMk/>
            <pc:sldMk cId="15748913" sldId="398"/>
            <ac:picMk id="77" creationId="{3C7B8247-A04C-DC29-5F1C-E40E348516E2}"/>
          </ac:picMkLst>
        </pc:picChg>
        <pc:picChg chg="add del mod ord">
          <ac:chgData name="Kumar, Abhinav" userId="8066a73d-d334-4a89-a116-a30f07405541" providerId="ADAL" clId="{A102EDB2-1FDE-4E2D-AF76-569F741EFE2D}" dt="2024-09-18T16:34:43.239" v="6583"/>
          <ac:picMkLst>
            <pc:docMk/>
            <pc:sldMk cId="15748913" sldId="398"/>
            <ac:picMk id="80" creationId="{F7C4445B-9976-8215-214C-7A431FC475D5}"/>
          </ac:picMkLst>
        </pc:picChg>
        <pc:picChg chg="add del mod">
          <ac:chgData name="Kumar, Abhinav" userId="8066a73d-d334-4a89-a116-a30f07405541" providerId="ADAL" clId="{A102EDB2-1FDE-4E2D-AF76-569F741EFE2D}" dt="2024-09-18T16:34:45.129" v="6585"/>
          <ac:picMkLst>
            <pc:docMk/>
            <pc:sldMk cId="15748913" sldId="398"/>
            <ac:picMk id="81" creationId="{20625E2A-C7D6-00CF-CC66-6AE852EC395E}"/>
          </ac:picMkLst>
        </pc:picChg>
        <pc:picChg chg="add del mod ord">
          <ac:chgData name="Kumar, Abhinav" userId="8066a73d-d334-4a89-a116-a30f07405541" providerId="ADAL" clId="{A102EDB2-1FDE-4E2D-AF76-569F741EFE2D}" dt="2024-09-18T16:34:55.420" v="6586"/>
          <ac:picMkLst>
            <pc:docMk/>
            <pc:sldMk cId="15748913" sldId="398"/>
            <ac:picMk id="84" creationId="{D20FE653-BED6-3A2D-8DFC-F2500A2C6556}"/>
          </ac:picMkLst>
        </pc:picChg>
        <pc:picChg chg="add del mod">
          <ac:chgData name="Kumar, Abhinav" userId="8066a73d-d334-4a89-a116-a30f07405541" providerId="ADAL" clId="{A102EDB2-1FDE-4E2D-AF76-569F741EFE2D}" dt="2024-09-18T16:35:19.102" v="6588"/>
          <ac:picMkLst>
            <pc:docMk/>
            <pc:sldMk cId="15748913" sldId="398"/>
            <ac:picMk id="85" creationId="{ADD48212-BB4C-8EF5-FB0A-4180828238B4}"/>
          </ac:picMkLst>
        </pc:picChg>
        <pc:picChg chg="add del mod ord">
          <ac:chgData name="Kumar, Abhinav" userId="8066a73d-d334-4a89-a116-a30f07405541" providerId="ADAL" clId="{A102EDB2-1FDE-4E2D-AF76-569F741EFE2D}" dt="2024-09-18T16:35:25.235" v="6589"/>
          <ac:picMkLst>
            <pc:docMk/>
            <pc:sldMk cId="15748913" sldId="398"/>
            <ac:picMk id="91" creationId="{25EE1A9F-DA2C-6EEF-1A08-D4BDC2993A85}"/>
          </ac:picMkLst>
        </pc:picChg>
        <pc:picChg chg="add del mod">
          <ac:chgData name="Kumar, Abhinav" userId="8066a73d-d334-4a89-a116-a30f07405541" providerId="ADAL" clId="{A102EDB2-1FDE-4E2D-AF76-569F741EFE2D}" dt="2024-09-18T16:35:26.983" v="6591"/>
          <ac:picMkLst>
            <pc:docMk/>
            <pc:sldMk cId="15748913" sldId="398"/>
            <ac:picMk id="92" creationId="{1FEF24B0-471D-BD1F-81C2-CEC3695E9041}"/>
          </ac:picMkLst>
        </pc:picChg>
        <pc:picChg chg="add del mod ord">
          <ac:chgData name="Kumar, Abhinav" userId="8066a73d-d334-4a89-a116-a30f07405541" providerId="ADAL" clId="{A102EDB2-1FDE-4E2D-AF76-569F741EFE2D}" dt="2024-09-18T16:35:38.257" v="6592"/>
          <ac:picMkLst>
            <pc:docMk/>
            <pc:sldMk cId="15748913" sldId="398"/>
            <ac:picMk id="95" creationId="{5B1FC4E0-5BA7-A2D0-17A4-3F8B9FF1A596}"/>
          </ac:picMkLst>
        </pc:picChg>
        <pc:picChg chg="add del mod">
          <ac:chgData name="Kumar, Abhinav" userId="8066a73d-d334-4a89-a116-a30f07405541" providerId="ADAL" clId="{A102EDB2-1FDE-4E2D-AF76-569F741EFE2D}" dt="2024-09-18T21:17:38.031" v="9405"/>
          <ac:picMkLst>
            <pc:docMk/>
            <pc:sldMk cId="15748913" sldId="398"/>
            <ac:picMk id="96" creationId="{C265C9F1-1A85-F9F7-2DC4-32BB901401C1}"/>
          </ac:picMkLst>
        </pc:picChg>
        <pc:cxnChg chg="add mod">
          <ac:chgData name="Kumar, Abhinav" userId="8066a73d-d334-4a89-a116-a30f07405541" providerId="ADAL" clId="{A102EDB2-1FDE-4E2D-AF76-569F741EFE2D}" dt="2024-09-18T14:13:31.877" v="5625" actId="208"/>
          <ac:cxnSpMkLst>
            <pc:docMk/>
            <pc:sldMk cId="15748913" sldId="398"/>
            <ac:cxnSpMk id="14" creationId="{E4B2EC28-5819-D89C-EECF-690FD610ADE5}"/>
          </ac:cxnSpMkLst>
        </pc:cxnChg>
        <pc:cxnChg chg="add mod">
          <ac:chgData name="Kumar, Abhinav" userId="8066a73d-d334-4a89-a116-a30f07405541" providerId="ADAL" clId="{A102EDB2-1FDE-4E2D-AF76-569F741EFE2D}" dt="2024-09-18T14:13:31.877" v="5625" actId="208"/>
          <ac:cxnSpMkLst>
            <pc:docMk/>
            <pc:sldMk cId="15748913" sldId="398"/>
            <ac:cxnSpMk id="16" creationId="{F2AD66BA-3655-C3EA-BB74-BCBFC46FEBC2}"/>
          </ac:cxnSpMkLst>
        </pc:cxnChg>
      </pc:sldChg>
      <pc:sldChg chg="new del">
        <pc:chgData name="Kumar, Abhinav" userId="8066a73d-d334-4a89-a116-a30f07405541" providerId="ADAL" clId="{A102EDB2-1FDE-4E2D-AF76-569F741EFE2D}" dt="2024-09-18T13:15:15.434" v="4342" actId="47"/>
        <pc:sldMkLst>
          <pc:docMk/>
          <pc:sldMk cId="2674553777" sldId="398"/>
        </pc:sldMkLst>
      </pc:sldChg>
      <pc:sldChg chg="addSp delSp modSp add mod modTransition modAnim modNotesTx">
        <pc:chgData name="Kumar, Abhinav" userId="8066a73d-d334-4a89-a116-a30f07405541" providerId="ADAL" clId="{A102EDB2-1FDE-4E2D-AF76-569F741EFE2D}" dt="2024-09-18T21:19:10.565" v="9412"/>
        <pc:sldMkLst>
          <pc:docMk/>
          <pc:sldMk cId="1589545236" sldId="399"/>
        </pc:sldMkLst>
        <pc:spChg chg="mod">
          <ac:chgData name="Kumar, Abhinav" userId="8066a73d-d334-4a89-a116-a30f07405541" providerId="ADAL" clId="{A102EDB2-1FDE-4E2D-AF76-569F741EFE2D}" dt="2024-09-18T13:21:50.113" v="4392" actId="20577"/>
          <ac:spMkLst>
            <pc:docMk/>
            <pc:sldMk cId="1589545236" sldId="399"/>
            <ac:spMk id="2" creationId="{03FD6248-D1CA-A29D-7DE0-5172531FCCA8}"/>
          </ac:spMkLst>
        </pc:spChg>
        <pc:spChg chg="mod">
          <ac:chgData name="Kumar, Abhinav" userId="8066a73d-d334-4a89-a116-a30f07405541" providerId="ADAL" clId="{A102EDB2-1FDE-4E2D-AF76-569F741EFE2D}" dt="2024-09-18T13:28:57.680" v="4593" actId="20577"/>
          <ac:spMkLst>
            <pc:docMk/>
            <pc:sldMk cId="1589545236" sldId="399"/>
            <ac:spMk id="3" creationId="{4E49FB50-B349-2CD0-31AF-360BF241FD33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6" creationId="{56156D96-358E-B495-94A0-5DDB9FD68120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8" creationId="{C2B15BFA-C6F0-67FF-964D-94EF604CED6D}"/>
          </ac:spMkLst>
        </pc:spChg>
        <pc:spChg chg="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12" creationId="{6D0D3584-4554-BE80-421B-BEB52DFE2257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14" creationId="{F3C1F481-B275-CC38-65A0-035E09D08663}"/>
          </ac:spMkLst>
        </pc:spChg>
        <pc:spChg chg="mod">
          <ac:chgData name="Kumar, Abhinav" userId="8066a73d-d334-4a89-a116-a30f07405541" providerId="ADAL" clId="{A102EDB2-1FDE-4E2D-AF76-569F741EFE2D}" dt="2024-09-18T14:16:01.851" v="5667"/>
          <ac:spMkLst>
            <pc:docMk/>
            <pc:sldMk cId="1589545236" sldId="399"/>
            <ac:spMk id="20" creationId="{7D784F59-32B0-53B5-0F5F-E2C7634C56D0}"/>
          </ac:spMkLst>
        </pc:spChg>
        <pc:spChg chg="mod">
          <ac:chgData name="Kumar, Abhinav" userId="8066a73d-d334-4a89-a116-a30f07405541" providerId="ADAL" clId="{A102EDB2-1FDE-4E2D-AF76-569F741EFE2D}" dt="2024-09-18T14:16:01.851" v="5667"/>
          <ac:spMkLst>
            <pc:docMk/>
            <pc:sldMk cId="1589545236" sldId="399"/>
            <ac:spMk id="21" creationId="{47088200-FCE4-4FD3-E9FE-F6846E03C719}"/>
          </ac:spMkLst>
        </pc:spChg>
        <pc:spChg chg="mod">
          <ac:chgData name="Kumar, Abhinav" userId="8066a73d-d334-4a89-a116-a30f07405541" providerId="ADAL" clId="{A102EDB2-1FDE-4E2D-AF76-569F741EFE2D}" dt="2024-09-18T14:16:01.851" v="5667"/>
          <ac:spMkLst>
            <pc:docMk/>
            <pc:sldMk cId="1589545236" sldId="399"/>
            <ac:spMk id="22" creationId="{37D4A193-5160-B84C-D903-32516297DEC1}"/>
          </ac:spMkLst>
        </pc:spChg>
        <pc:spChg chg="mod">
          <ac:chgData name="Kumar, Abhinav" userId="8066a73d-d334-4a89-a116-a30f07405541" providerId="ADAL" clId="{A102EDB2-1FDE-4E2D-AF76-569F741EFE2D}" dt="2024-09-18T14:16:01.851" v="5667"/>
          <ac:spMkLst>
            <pc:docMk/>
            <pc:sldMk cId="1589545236" sldId="399"/>
            <ac:spMk id="25" creationId="{4826073E-32DD-7AA9-F922-638E4F48EB1F}"/>
          </ac:spMkLst>
        </pc:spChg>
        <pc:spChg chg="mod">
          <ac:chgData name="Kumar, Abhinav" userId="8066a73d-d334-4a89-a116-a30f07405541" providerId="ADAL" clId="{A102EDB2-1FDE-4E2D-AF76-569F741EFE2D}" dt="2024-09-18T14:16:01.851" v="5667"/>
          <ac:spMkLst>
            <pc:docMk/>
            <pc:sldMk cId="1589545236" sldId="399"/>
            <ac:spMk id="26" creationId="{2BD6D13E-B1A6-C283-8D42-5B242D845A39}"/>
          </ac:spMkLst>
        </pc:spChg>
        <pc:spChg chg="mod">
          <ac:chgData name="Kumar, Abhinav" userId="8066a73d-d334-4a89-a116-a30f07405541" providerId="ADAL" clId="{A102EDB2-1FDE-4E2D-AF76-569F741EFE2D}" dt="2024-09-18T14:16:01.851" v="5667"/>
          <ac:spMkLst>
            <pc:docMk/>
            <pc:sldMk cId="1589545236" sldId="399"/>
            <ac:spMk id="27" creationId="{7A7AB2A6-050E-75D4-4B7D-6744025C7DED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28" creationId="{443E64A5-092A-D456-3719-9698C74EEAE2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29" creationId="{2C09270B-BA74-4E2A-167D-454BB802DED6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30" creationId="{24FAE351-B1A2-7CFA-2DE9-3D82AD43A058}"/>
          </ac:spMkLst>
        </pc:spChg>
        <pc:spChg chg="add mod">
          <ac:chgData name="Kumar, Abhinav" userId="8066a73d-d334-4a89-a116-a30f07405541" providerId="ADAL" clId="{A102EDB2-1FDE-4E2D-AF76-569F741EFE2D}" dt="2024-09-18T15:13:01.180" v="6106" actId="164"/>
          <ac:spMkLst>
            <pc:docMk/>
            <pc:sldMk cId="1589545236" sldId="399"/>
            <ac:spMk id="31" creationId="{FF550E68-4A3E-6F00-A229-9227D616577B}"/>
          </ac:spMkLst>
        </pc:spChg>
        <pc:grpChg chg="del mod">
          <ac:chgData name="Kumar, Abhinav" userId="8066a73d-d334-4a89-a116-a30f07405541" providerId="ADAL" clId="{A102EDB2-1FDE-4E2D-AF76-569F741EFE2D}" dt="2024-09-18T14:16:01.599" v="5666" actId="478"/>
          <ac:grpSpMkLst>
            <pc:docMk/>
            <pc:sldMk cId="1589545236" sldId="399"/>
            <ac:grpSpMk id="10" creationId="{D6427289-0430-3C32-FFFD-CB8614C4321A}"/>
          </ac:grpSpMkLst>
        </pc:grpChg>
        <pc:grpChg chg="add mod">
          <ac:chgData name="Kumar, Abhinav" userId="8066a73d-d334-4a89-a116-a30f07405541" providerId="ADAL" clId="{A102EDB2-1FDE-4E2D-AF76-569F741EFE2D}" dt="2024-09-18T15:13:01.180" v="6106" actId="164"/>
          <ac:grpSpMkLst>
            <pc:docMk/>
            <pc:sldMk cId="1589545236" sldId="399"/>
            <ac:grpSpMk id="19" creationId="{9B8935B8-CBF0-C54E-EAFE-4545A2D2F6E2}"/>
          </ac:grpSpMkLst>
        </pc:grpChg>
        <pc:grpChg chg="add del mod">
          <ac:chgData name="Kumar, Abhinav" userId="8066a73d-d334-4a89-a116-a30f07405541" providerId="ADAL" clId="{A102EDB2-1FDE-4E2D-AF76-569F741EFE2D}" dt="2024-09-18T15:07:26.542" v="6063" actId="478"/>
          <ac:grpSpMkLst>
            <pc:docMk/>
            <pc:sldMk cId="1589545236" sldId="399"/>
            <ac:grpSpMk id="35" creationId="{4FA618C0-3696-28F3-FAE7-766D8606D0EA}"/>
          </ac:grpSpMkLst>
        </pc:grpChg>
        <pc:grpChg chg="add mod">
          <ac:chgData name="Kumar, Abhinav" userId="8066a73d-d334-4a89-a116-a30f07405541" providerId="ADAL" clId="{A102EDB2-1FDE-4E2D-AF76-569F741EFE2D}" dt="2024-09-18T15:10:39.724" v="6093" actId="1076"/>
          <ac:grpSpMkLst>
            <pc:docMk/>
            <pc:sldMk cId="1589545236" sldId="399"/>
            <ac:grpSpMk id="40" creationId="{3499ABDD-9E00-F9BD-ADFC-7EB075D6129F}"/>
          </ac:grpSpMkLst>
        </pc:grpChg>
        <pc:grpChg chg="add mod">
          <ac:chgData name="Kumar, Abhinav" userId="8066a73d-d334-4a89-a116-a30f07405541" providerId="ADAL" clId="{A102EDB2-1FDE-4E2D-AF76-569F741EFE2D}" dt="2024-09-18T15:13:08.932" v="6111" actId="1076"/>
          <ac:grpSpMkLst>
            <pc:docMk/>
            <pc:sldMk cId="1589545236" sldId="399"/>
            <ac:grpSpMk id="41" creationId="{A380EC1B-48C8-24CF-B054-55FF5FE6CAE3}"/>
          </ac:grpSpMkLst>
        </pc:grpChg>
        <pc:picChg chg="add del mod ord">
          <ac:chgData name="Kumar, Abhinav" userId="8066a73d-d334-4a89-a116-a30f07405541" providerId="ADAL" clId="{A102EDB2-1FDE-4E2D-AF76-569F741EFE2D}" dt="2024-09-18T21:19:10.565" v="9412"/>
          <ac:picMkLst>
            <pc:docMk/>
            <pc:sldMk cId="1589545236" sldId="399"/>
            <ac:picMk id="16" creationId="{5A83017C-477D-DC40-3945-61AEEEC03DD8}"/>
          </ac:picMkLst>
        </pc:picChg>
        <pc:picChg chg="add mod">
          <ac:chgData name="Kumar, Abhinav" userId="8066a73d-d334-4a89-a116-a30f07405541" providerId="ADAL" clId="{A102EDB2-1FDE-4E2D-AF76-569F741EFE2D}" dt="2024-09-18T21:19:10.565" v="9412"/>
          <ac:picMkLst>
            <pc:docMk/>
            <pc:sldMk cId="1589545236" sldId="399"/>
            <ac:picMk id="17" creationId="{D59C2DA0-0F56-33E8-B0FF-00C2FF5E51F7}"/>
          </ac:picMkLst>
        </pc:picChg>
        <pc:picChg chg="add del mod">
          <ac:chgData name="Kumar, Abhinav" userId="8066a73d-d334-4a89-a116-a30f07405541" providerId="ADAL" clId="{A102EDB2-1FDE-4E2D-AF76-569F741EFE2D}" dt="2024-09-18T15:04:44.482" v="6022" actId="478"/>
          <ac:picMkLst>
            <pc:docMk/>
            <pc:sldMk cId="1589545236" sldId="399"/>
            <ac:picMk id="18" creationId="{E0732EEA-9E85-C7F9-7BEC-90F2812F9261}"/>
          </ac:picMkLst>
        </pc:picChg>
        <pc:picChg chg="add mod modCrop">
          <ac:chgData name="Kumar, Abhinav" userId="8066a73d-d334-4a89-a116-a30f07405541" providerId="ADAL" clId="{A102EDB2-1FDE-4E2D-AF76-569F741EFE2D}" dt="2024-09-18T15:06:02.726" v="6035" actId="164"/>
          <ac:picMkLst>
            <pc:docMk/>
            <pc:sldMk cId="1589545236" sldId="399"/>
            <ac:picMk id="33" creationId="{B7FCC85B-F19B-4AAD-D0DF-7D8855134FBD}"/>
          </ac:picMkLst>
        </pc:picChg>
        <pc:picChg chg="add mod modCrop">
          <ac:chgData name="Kumar, Abhinav" userId="8066a73d-d334-4a89-a116-a30f07405541" providerId="ADAL" clId="{A102EDB2-1FDE-4E2D-AF76-569F741EFE2D}" dt="2024-09-18T15:06:02.726" v="6035" actId="164"/>
          <ac:picMkLst>
            <pc:docMk/>
            <pc:sldMk cId="1589545236" sldId="399"/>
            <ac:picMk id="34" creationId="{EDCD20D9-D7B4-4423-FAA8-D9C69215FC49}"/>
          </ac:picMkLst>
        </pc:picChg>
        <pc:picChg chg="add mod modCrop">
          <ac:chgData name="Kumar, Abhinav" userId="8066a73d-d334-4a89-a116-a30f07405541" providerId="ADAL" clId="{A102EDB2-1FDE-4E2D-AF76-569F741EFE2D}" dt="2024-09-18T15:34:59.580" v="6230" actId="1036"/>
          <ac:picMkLst>
            <pc:docMk/>
            <pc:sldMk cId="1589545236" sldId="399"/>
            <ac:picMk id="37" creationId="{E07E05D1-8089-4551-6E63-5DFFA1D06E60}"/>
          </ac:picMkLst>
        </pc:picChg>
        <pc:picChg chg="add mod modCrop">
          <ac:chgData name="Kumar, Abhinav" userId="8066a73d-d334-4a89-a116-a30f07405541" providerId="ADAL" clId="{A102EDB2-1FDE-4E2D-AF76-569F741EFE2D}" dt="2024-09-18T15:10:37.070" v="6092" actId="164"/>
          <ac:picMkLst>
            <pc:docMk/>
            <pc:sldMk cId="1589545236" sldId="399"/>
            <ac:picMk id="38" creationId="{96E31E27-A7C7-532A-9B8D-D2456AC20A06}"/>
          </ac:picMkLst>
        </pc:picChg>
        <pc:picChg chg="add mod modCrop">
          <ac:chgData name="Kumar, Abhinav" userId="8066a73d-d334-4a89-a116-a30f07405541" providerId="ADAL" clId="{A102EDB2-1FDE-4E2D-AF76-569F741EFE2D}" dt="2024-09-18T15:10:37.070" v="6092" actId="164"/>
          <ac:picMkLst>
            <pc:docMk/>
            <pc:sldMk cId="1589545236" sldId="399"/>
            <ac:picMk id="39" creationId="{92BD35EB-BF4B-AAEA-E92B-7C1716F166DF}"/>
          </ac:picMkLst>
        </pc:picChg>
        <pc:picChg chg="add del mod">
          <ac:chgData name="Kumar, Abhinav" userId="8066a73d-d334-4a89-a116-a30f07405541" providerId="ADAL" clId="{A102EDB2-1FDE-4E2D-AF76-569F741EFE2D}" dt="2024-09-18T15:35:15.073" v="6237"/>
          <ac:picMkLst>
            <pc:docMk/>
            <pc:sldMk cId="1589545236" sldId="399"/>
            <ac:picMk id="43" creationId="{9F1311A3-A96F-581A-BAAB-CB916B62534C}"/>
          </ac:picMkLst>
        </pc:picChg>
        <pc:picChg chg="add del mod ord">
          <ac:chgData name="Kumar, Abhinav" userId="8066a73d-d334-4a89-a116-a30f07405541" providerId="ADAL" clId="{A102EDB2-1FDE-4E2D-AF76-569F741EFE2D}" dt="2024-09-18T15:38:39.650" v="6269"/>
          <ac:picMkLst>
            <pc:docMk/>
            <pc:sldMk cId="1589545236" sldId="399"/>
            <ac:picMk id="46" creationId="{3D58E976-626D-B8FE-C6BA-4242952B630A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1589545236" sldId="399"/>
            <ac:picMk id="47" creationId="{752C8845-4DF7-5AE9-8484-D0827F8129FC}"/>
          </ac:picMkLst>
        </pc:picChg>
        <pc:picChg chg="add del mod ord">
          <ac:chgData name="Kumar, Abhinav" userId="8066a73d-d334-4a89-a116-a30f07405541" providerId="ADAL" clId="{A102EDB2-1FDE-4E2D-AF76-569F741EFE2D}" dt="2024-09-18T15:49:13.112" v="6392"/>
          <ac:picMkLst>
            <pc:docMk/>
            <pc:sldMk cId="1589545236" sldId="399"/>
            <ac:picMk id="48" creationId="{D3CF99FB-C252-438E-C451-726B3BC17660}"/>
          </ac:picMkLst>
        </pc:picChg>
        <pc:picChg chg="add del mod">
          <ac:chgData name="Kumar, Abhinav" userId="8066a73d-d334-4a89-a116-a30f07405541" providerId="ADAL" clId="{A102EDB2-1FDE-4E2D-AF76-569F741EFE2D}" dt="2024-09-18T15:49:17.735" v="6394"/>
          <ac:picMkLst>
            <pc:docMk/>
            <pc:sldMk cId="1589545236" sldId="399"/>
            <ac:picMk id="49" creationId="{F1EF96E6-D0EA-5F65-F0DB-68766413EFB7}"/>
          </ac:picMkLst>
        </pc:picChg>
        <pc:picChg chg="add del mod ord">
          <ac:chgData name="Kumar, Abhinav" userId="8066a73d-d334-4a89-a116-a30f07405541" providerId="ADAL" clId="{A102EDB2-1FDE-4E2D-AF76-569F741EFE2D}" dt="2024-09-18T15:49:29.769" v="6395"/>
          <ac:picMkLst>
            <pc:docMk/>
            <pc:sldMk cId="1589545236" sldId="399"/>
            <ac:picMk id="51" creationId="{C4C17498-AD6E-893E-9377-F8EB8B3E47A2}"/>
          </ac:picMkLst>
        </pc:picChg>
        <pc:picChg chg="add del mod">
          <ac:chgData name="Kumar, Abhinav" userId="8066a73d-d334-4a89-a116-a30f07405541" providerId="ADAL" clId="{A102EDB2-1FDE-4E2D-AF76-569F741EFE2D}" dt="2024-09-18T15:50:38.466" v="6399"/>
          <ac:picMkLst>
            <pc:docMk/>
            <pc:sldMk cId="1589545236" sldId="399"/>
            <ac:picMk id="52" creationId="{BF119BBF-2DE0-FC6E-EF9F-21565CAD165E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1589545236" sldId="399"/>
            <ac:picMk id="61" creationId="{EDFE1C88-1BFE-71B4-89AF-BC8855ACF5F9}"/>
          </ac:picMkLst>
        </pc:picChg>
        <pc:picChg chg="add del mod">
          <ac:chgData name="Kumar, Abhinav" userId="8066a73d-d334-4a89-a116-a30f07405541" providerId="ADAL" clId="{A102EDB2-1FDE-4E2D-AF76-569F741EFE2D}" dt="2024-09-18T16:05:13.871" v="6438"/>
          <ac:picMkLst>
            <pc:docMk/>
            <pc:sldMk cId="1589545236" sldId="399"/>
            <ac:picMk id="66" creationId="{308C9B6C-E0BB-B57E-4D98-D30CED11056E}"/>
          </ac:picMkLst>
        </pc:picChg>
        <pc:picChg chg="add del mod">
          <ac:chgData name="Kumar, Abhinav" userId="8066a73d-d334-4a89-a116-a30f07405541" providerId="ADAL" clId="{A102EDB2-1FDE-4E2D-AF76-569F741EFE2D}" dt="2024-09-18T16:12:00.090" v="6474"/>
          <ac:picMkLst>
            <pc:docMk/>
            <pc:sldMk cId="1589545236" sldId="399"/>
            <ac:picMk id="75" creationId="{1DD0893B-0234-9368-797C-6354086BD731}"/>
          </ac:picMkLst>
        </pc:picChg>
        <pc:picChg chg="add del mod ord">
          <ac:chgData name="Kumar, Abhinav" userId="8066a73d-d334-4a89-a116-a30f07405541" providerId="ADAL" clId="{A102EDB2-1FDE-4E2D-AF76-569F741EFE2D}" dt="2024-09-18T16:12:18.569" v="6475"/>
          <ac:picMkLst>
            <pc:docMk/>
            <pc:sldMk cId="1589545236" sldId="399"/>
            <ac:picMk id="86" creationId="{2A87F7C6-487A-8739-F5EB-C3FC15CB4FDB}"/>
          </ac:picMkLst>
        </pc:picChg>
        <pc:picChg chg="add del mod">
          <ac:chgData name="Kumar, Abhinav" userId="8066a73d-d334-4a89-a116-a30f07405541" providerId="ADAL" clId="{A102EDB2-1FDE-4E2D-AF76-569F741EFE2D}" dt="2024-09-18T16:19:39.322" v="6555"/>
          <ac:picMkLst>
            <pc:docMk/>
            <pc:sldMk cId="1589545236" sldId="399"/>
            <ac:picMk id="87" creationId="{FB2B2D20-9E3D-4291-AE3C-9FB7EE0B8FAB}"/>
          </ac:picMkLst>
        </pc:picChg>
        <pc:picChg chg="add del mod ord">
          <ac:chgData name="Kumar, Abhinav" userId="8066a73d-d334-4a89-a116-a30f07405541" providerId="ADAL" clId="{A102EDB2-1FDE-4E2D-AF76-569F741EFE2D}" dt="2024-09-18T16:19:52.364" v="6556"/>
          <ac:picMkLst>
            <pc:docMk/>
            <pc:sldMk cId="1589545236" sldId="399"/>
            <ac:picMk id="96" creationId="{B9DA3A04-41A5-44B4-E1EC-3A8A6CA46FA2}"/>
          </ac:picMkLst>
        </pc:picChg>
        <pc:picChg chg="add del mod">
          <ac:chgData name="Kumar, Abhinav" userId="8066a73d-d334-4a89-a116-a30f07405541" providerId="ADAL" clId="{A102EDB2-1FDE-4E2D-AF76-569F741EFE2D}" dt="2024-09-18T16:19:55.570" v="6558"/>
          <ac:picMkLst>
            <pc:docMk/>
            <pc:sldMk cId="1589545236" sldId="399"/>
            <ac:picMk id="97" creationId="{5D93CE18-2A84-6F7E-67E2-097B57C59CCF}"/>
          </ac:picMkLst>
        </pc:picChg>
        <pc:picChg chg="add del mod ord">
          <ac:chgData name="Kumar, Abhinav" userId="8066a73d-d334-4a89-a116-a30f07405541" providerId="ADAL" clId="{A102EDB2-1FDE-4E2D-AF76-569F741EFE2D}" dt="2024-09-18T16:20:05.663" v="6559"/>
          <ac:picMkLst>
            <pc:docMk/>
            <pc:sldMk cId="1589545236" sldId="399"/>
            <ac:picMk id="100" creationId="{8E34DF93-DD62-9EB1-FC89-D8A58DDFA1DE}"/>
          </ac:picMkLst>
        </pc:picChg>
        <pc:picChg chg="add del mod">
          <ac:chgData name="Kumar, Abhinav" userId="8066a73d-d334-4a89-a116-a30f07405541" providerId="ADAL" clId="{A102EDB2-1FDE-4E2D-AF76-569F741EFE2D}" dt="2024-09-18T16:20:08.686" v="6561"/>
          <ac:picMkLst>
            <pc:docMk/>
            <pc:sldMk cId="1589545236" sldId="399"/>
            <ac:picMk id="101" creationId="{F5B3095E-AAF5-77D9-8B0C-299AE9479D44}"/>
          </ac:picMkLst>
        </pc:picChg>
        <pc:picChg chg="add del mod ord">
          <ac:chgData name="Kumar, Abhinav" userId="8066a73d-d334-4a89-a116-a30f07405541" providerId="ADAL" clId="{A102EDB2-1FDE-4E2D-AF76-569F741EFE2D}" dt="2024-09-18T16:20:13.693" v="6562"/>
          <ac:picMkLst>
            <pc:docMk/>
            <pc:sldMk cId="1589545236" sldId="399"/>
            <ac:picMk id="104" creationId="{20C979B8-843A-EF7A-7D12-9077D78B1DD5}"/>
          </ac:picMkLst>
        </pc:picChg>
        <pc:picChg chg="add del mod">
          <ac:chgData name="Kumar, Abhinav" userId="8066a73d-d334-4a89-a116-a30f07405541" providerId="ADAL" clId="{A102EDB2-1FDE-4E2D-AF76-569F741EFE2D}" dt="2024-09-18T16:20:15.935" v="6564"/>
          <ac:picMkLst>
            <pc:docMk/>
            <pc:sldMk cId="1589545236" sldId="399"/>
            <ac:picMk id="105" creationId="{94C026B5-E307-52D0-522C-2C2CD1D6B0D7}"/>
          </ac:picMkLst>
        </pc:picChg>
        <pc:picChg chg="add del mod ord">
          <ac:chgData name="Kumar, Abhinav" userId="8066a73d-d334-4a89-a116-a30f07405541" providerId="ADAL" clId="{A102EDB2-1FDE-4E2D-AF76-569F741EFE2D}" dt="2024-09-18T16:20:33.959" v="6565"/>
          <ac:picMkLst>
            <pc:docMk/>
            <pc:sldMk cId="1589545236" sldId="399"/>
            <ac:picMk id="108" creationId="{16C5E293-BD9C-1BAE-3AA9-6A2D11C63E5A}"/>
          </ac:picMkLst>
        </pc:picChg>
        <pc:picChg chg="add del mod">
          <ac:chgData name="Kumar, Abhinav" userId="8066a73d-d334-4a89-a116-a30f07405541" providerId="ADAL" clId="{A102EDB2-1FDE-4E2D-AF76-569F741EFE2D}" dt="2024-09-18T16:35:57.206" v="6594"/>
          <ac:picMkLst>
            <pc:docMk/>
            <pc:sldMk cId="1589545236" sldId="399"/>
            <ac:picMk id="109" creationId="{4BA22AA5-DBEF-7F88-7C23-C06C3E6CB80E}"/>
          </ac:picMkLst>
        </pc:picChg>
        <pc:picChg chg="add del mod ord">
          <ac:chgData name="Kumar, Abhinav" userId="8066a73d-d334-4a89-a116-a30f07405541" providerId="ADAL" clId="{A102EDB2-1FDE-4E2D-AF76-569F741EFE2D}" dt="2024-09-18T16:36:02.706" v="6595"/>
          <ac:picMkLst>
            <pc:docMk/>
            <pc:sldMk cId="1589545236" sldId="399"/>
            <ac:picMk id="120" creationId="{58AE5736-97DA-4B47-DD69-07F294BB675E}"/>
          </ac:picMkLst>
        </pc:picChg>
        <pc:picChg chg="add del mod">
          <ac:chgData name="Kumar, Abhinav" userId="8066a73d-d334-4a89-a116-a30f07405541" providerId="ADAL" clId="{A102EDB2-1FDE-4E2D-AF76-569F741EFE2D}" dt="2024-09-18T16:36:13.897" v="6596"/>
          <ac:picMkLst>
            <pc:docMk/>
            <pc:sldMk cId="1589545236" sldId="399"/>
            <ac:picMk id="121" creationId="{C35F9952-CF30-3290-1FF4-A28A13242F6C}"/>
          </ac:picMkLst>
        </pc:picChg>
        <pc:picChg chg="add del mod">
          <ac:chgData name="Kumar, Abhinav" userId="8066a73d-d334-4a89-a116-a30f07405541" providerId="ADAL" clId="{A102EDB2-1FDE-4E2D-AF76-569F741EFE2D}" dt="2024-09-18T16:37:39.493" v="6608"/>
          <ac:picMkLst>
            <pc:docMk/>
            <pc:sldMk cId="1589545236" sldId="399"/>
            <ac:picMk id="129" creationId="{E386081D-4E6B-4F47-B3D8-2A8460D10E81}"/>
          </ac:picMkLst>
        </pc:picChg>
        <pc:picChg chg="add del mod ord">
          <ac:chgData name="Kumar, Abhinav" userId="8066a73d-d334-4a89-a116-a30f07405541" providerId="ADAL" clId="{A102EDB2-1FDE-4E2D-AF76-569F741EFE2D}" dt="2024-09-18T16:37:56.144" v="6609"/>
          <ac:picMkLst>
            <pc:docMk/>
            <pc:sldMk cId="1589545236" sldId="399"/>
            <ac:picMk id="132" creationId="{65BF54C5-EF31-DADE-0670-14C7083AC3A1}"/>
          </ac:picMkLst>
        </pc:picChg>
        <pc:picChg chg="add del mod">
          <ac:chgData name="Kumar, Abhinav" userId="8066a73d-d334-4a89-a116-a30f07405541" providerId="ADAL" clId="{A102EDB2-1FDE-4E2D-AF76-569F741EFE2D}" dt="2024-09-18T16:38:18.237" v="6611"/>
          <ac:picMkLst>
            <pc:docMk/>
            <pc:sldMk cId="1589545236" sldId="399"/>
            <ac:picMk id="133" creationId="{51EDA241-9AFD-7A7E-E648-A55CEE037554}"/>
          </ac:picMkLst>
        </pc:picChg>
        <pc:picChg chg="add del mod ord">
          <ac:chgData name="Kumar, Abhinav" userId="8066a73d-d334-4a89-a116-a30f07405541" providerId="ADAL" clId="{A102EDB2-1FDE-4E2D-AF76-569F741EFE2D}" dt="2024-09-18T16:38:35.362" v="6612"/>
          <ac:picMkLst>
            <pc:docMk/>
            <pc:sldMk cId="1589545236" sldId="399"/>
            <ac:picMk id="139" creationId="{8850C2AE-1CF8-98C8-A378-04ED3F8B9E50}"/>
          </ac:picMkLst>
        </pc:picChg>
        <pc:picChg chg="add del mod">
          <ac:chgData name="Kumar, Abhinav" userId="8066a73d-d334-4a89-a116-a30f07405541" providerId="ADAL" clId="{A102EDB2-1FDE-4E2D-AF76-569F741EFE2D}" dt="2024-09-18T16:38:37.224" v="6614"/>
          <ac:picMkLst>
            <pc:docMk/>
            <pc:sldMk cId="1589545236" sldId="399"/>
            <ac:picMk id="140" creationId="{F575B0C2-24F9-8A09-A50F-D3E0CC89C62C}"/>
          </ac:picMkLst>
        </pc:picChg>
        <pc:picChg chg="add del mod ord">
          <ac:chgData name="Kumar, Abhinav" userId="8066a73d-d334-4a89-a116-a30f07405541" providerId="ADAL" clId="{A102EDB2-1FDE-4E2D-AF76-569F741EFE2D}" dt="2024-09-18T16:38:54.051" v="6615"/>
          <ac:picMkLst>
            <pc:docMk/>
            <pc:sldMk cId="1589545236" sldId="399"/>
            <ac:picMk id="143" creationId="{7A34EFFB-8BC9-B835-6AD3-4582924DDB07}"/>
          </ac:picMkLst>
        </pc:picChg>
        <pc:picChg chg="add del mod">
          <ac:chgData name="Kumar, Abhinav" userId="8066a73d-d334-4a89-a116-a30f07405541" providerId="ADAL" clId="{A102EDB2-1FDE-4E2D-AF76-569F741EFE2D}" dt="2024-09-18T21:18:54.316" v="9411"/>
          <ac:picMkLst>
            <pc:docMk/>
            <pc:sldMk cId="1589545236" sldId="399"/>
            <ac:picMk id="144" creationId="{218781BB-2BE7-2524-020C-8178BA9C4143}"/>
          </ac:picMkLst>
        </pc:picChg>
        <pc:cxnChg chg="mod">
          <ac:chgData name="Kumar, Abhinav" userId="8066a73d-d334-4a89-a116-a30f07405541" providerId="ADAL" clId="{A102EDB2-1FDE-4E2D-AF76-569F741EFE2D}" dt="2024-09-18T14:16:01.599" v="5666" actId="478"/>
          <ac:cxnSpMkLst>
            <pc:docMk/>
            <pc:sldMk cId="1589545236" sldId="399"/>
            <ac:cxnSpMk id="11" creationId="{5F9C9471-5A0C-192F-A0E4-977915BA3AA0}"/>
          </ac:cxnSpMkLst>
        </pc:cxnChg>
        <pc:cxnChg chg="mod">
          <ac:chgData name="Kumar, Abhinav" userId="8066a73d-d334-4a89-a116-a30f07405541" providerId="ADAL" clId="{A102EDB2-1FDE-4E2D-AF76-569F741EFE2D}" dt="2024-09-18T14:16:01.599" v="5666" actId="478"/>
          <ac:cxnSpMkLst>
            <pc:docMk/>
            <pc:sldMk cId="1589545236" sldId="399"/>
            <ac:cxnSpMk id="13" creationId="{DBCAE5A6-B8DA-68CE-516C-EDE0D2E4C58E}"/>
          </ac:cxnSpMkLst>
        </pc:cxnChg>
        <pc:cxnChg chg="mod">
          <ac:chgData name="Kumar, Abhinav" userId="8066a73d-d334-4a89-a116-a30f07405541" providerId="ADAL" clId="{A102EDB2-1FDE-4E2D-AF76-569F741EFE2D}" dt="2024-09-18T14:16:01.851" v="5667"/>
          <ac:cxnSpMkLst>
            <pc:docMk/>
            <pc:sldMk cId="1589545236" sldId="399"/>
            <ac:cxnSpMk id="23" creationId="{108D6FE6-F0E2-5090-31DA-EE4258CC0FD7}"/>
          </ac:cxnSpMkLst>
        </pc:cxnChg>
        <pc:cxnChg chg="mod">
          <ac:chgData name="Kumar, Abhinav" userId="8066a73d-d334-4a89-a116-a30f07405541" providerId="ADAL" clId="{A102EDB2-1FDE-4E2D-AF76-569F741EFE2D}" dt="2024-09-18T14:16:01.851" v="5667"/>
          <ac:cxnSpMkLst>
            <pc:docMk/>
            <pc:sldMk cId="1589545236" sldId="399"/>
            <ac:cxnSpMk id="24" creationId="{EE7D4F0D-ED97-4F38-0FF9-5EF9A79BE73B}"/>
          </ac:cxnSpMkLst>
        </pc:cxnChg>
      </pc:sldChg>
      <pc:sldChg chg="modSp new del mod">
        <pc:chgData name="Kumar, Abhinav" userId="8066a73d-d334-4a89-a116-a30f07405541" providerId="ADAL" clId="{A102EDB2-1FDE-4E2D-AF76-569F741EFE2D}" dt="2024-09-18T13:31:28.189" v="4639" actId="47"/>
        <pc:sldMkLst>
          <pc:docMk/>
          <pc:sldMk cId="498098395" sldId="400"/>
        </pc:sldMkLst>
        <pc:spChg chg="mod">
          <ac:chgData name="Kumar, Abhinav" userId="8066a73d-d334-4a89-a116-a30f07405541" providerId="ADAL" clId="{A102EDB2-1FDE-4E2D-AF76-569F741EFE2D}" dt="2024-09-18T13:29:33.312" v="4634" actId="20577"/>
          <ac:spMkLst>
            <pc:docMk/>
            <pc:sldMk cId="498098395" sldId="400"/>
            <ac:spMk id="2" creationId="{2C3DB077-B71A-AE89-AAF8-CE5B4FF0AF75}"/>
          </ac:spMkLst>
        </pc:spChg>
      </pc:sldChg>
      <pc:sldChg chg="addSp delSp modSp add mod ord modTransition modAnim modNotesTx">
        <pc:chgData name="Kumar, Abhinav" userId="8066a73d-d334-4a89-a116-a30f07405541" providerId="ADAL" clId="{A102EDB2-1FDE-4E2D-AF76-569F741EFE2D}" dt="2024-09-18T21:18:37.693" v="9409"/>
        <pc:sldMkLst>
          <pc:docMk/>
          <pc:sldMk cId="1785599683" sldId="400"/>
        </pc:sldMkLst>
        <pc:spChg chg="mod">
          <ac:chgData name="Kumar, Abhinav" userId="8066a73d-d334-4a89-a116-a30f07405541" providerId="ADAL" clId="{A102EDB2-1FDE-4E2D-AF76-569F741EFE2D}" dt="2024-09-18T13:32:14.915" v="4806" actId="20577"/>
          <ac:spMkLst>
            <pc:docMk/>
            <pc:sldMk cId="1785599683" sldId="400"/>
            <ac:spMk id="2" creationId="{03FD6248-D1CA-A29D-7DE0-5172531FCCA8}"/>
          </ac:spMkLst>
        </pc:spChg>
        <pc:spChg chg="mod">
          <ac:chgData name="Kumar, Abhinav" userId="8066a73d-d334-4a89-a116-a30f07405541" providerId="ADAL" clId="{A102EDB2-1FDE-4E2D-AF76-569F741EFE2D}" dt="2024-09-18T16:03:52.329" v="6427" actId="1076"/>
          <ac:spMkLst>
            <pc:docMk/>
            <pc:sldMk cId="1785599683" sldId="400"/>
            <ac:spMk id="3" creationId="{4E49FB50-B349-2CD0-31AF-360BF241FD33}"/>
          </ac:spMkLst>
        </pc:spChg>
        <pc:spChg chg="mod">
          <ac:chgData name="Kumar, Abhinav" userId="8066a73d-d334-4a89-a116-a30f07405541" providerId="ADAL" clId="{A102EDB2-1FDE-4E2D-AF76-569F741EFE2D}" dt="2024-09-18T14:14:17.254" v="5628" actId="20577"/>
          <ac:spMkLst>
            <pc:docMk/>
            <pc:sldMk cId="1785599683" sldId="400"/>
            <ac:spMk id="5" creationId="{65A1A31E-7A01-F535-BE2D-3A617B61C0FF}"/>
          </ac:spMkLst>
        </pc:spChg>
        <pc:spChg chg="del">
          <ac:chgData name="Kumar, Abhinav" userId="8066a73d-d334-4a89-a116-a30f07405541" providerId="ADAL" clId="{A102EDB2-1FDE-4E2D-AF76-569F741EFE2D}" dt="2024-09-18T13:32:22.597" v="4809" actId="478"/>
          <ac:spMkLst>
            <pc:docMk/>
            <pc:sldMk cId="1785599683" sldId="400"/>
            <ac:spMk id="6" creationId="{56156D96-358E-B495-94A0-5DDB9FD68120}"/>
          </ac:spMkLst>
        </pc:spChg>
        <pc:spChg chg="mod">
          <ac:chgData name="Kumar, Abhinav" userId="8066a73d-d334-4a89-a116-a30f07405541" providerId="ADAL" clId="{A102EDB2-1FDE-4E2D-AF76-569F741EFE2D}" dt="2024-09-18T14:15:25.499" v="5653" actId="20577"/>
          <ac:spMkLst>
            <pc:docMk/>
            <pc:sldMk cId="1785599683" sldId="400"/>
            <ac:spMk id="7" creationId="{42787DBB-9B0D-C9EF-29DD-A2617820443E}"/>
          </ac:spMkLst>
        </pc:spChg>
        <pc:spChg chg="del">
          <ac:chgData name="Kumar, Abhinav" userId="8066a73d-d334-4a89-a116-a30f07405541" providerId="ADAL" clId="{A102EDB2-1FDE-4E2D-AF76-569F741EFE2D}" dt="2024-09-18T13:32:22.597" v="4809" actId="478"/>
          <ac:spMkLst>
            <pc:docMk/>
            <pc:sldMk cId="1785599683" sldId="400"/>
            <ac:spMk id="8" creationId="{C2B15BFA-C6F0-67FF-964D-94EF604CED6D}"/>
          </ac:spMkLst>
        </pc:spChg>
        <pc:spChg chg="mod">
          <ac:chgData name="Kumar, Abhinav" userId="8066a73d-d334-4a89-a116-a30f07405541" providerId="ADAL" clId="{A102EDB2-1FDE-4E2D-AF76-569F741EFE2D}" dt="2024-09-18T14:14:36.962" v="5635"/>
          <ac:spMkLst>
            <pc:docMk/>
            <pc:sldMk cId="1785599683" sldId="400"/>
            <ac:spMk id="9" creationId="{D4ED8D4C-5118-8222-D013-118ECFB2B9D2}"/>
          </ac:spMkLst>
        </pc:spChg>
        <pc:spChg chg="del">
          <ac:chgData name="Kumar, Abhinav" userId="8066a73d-d334-4a89-a116-a30f07405541" providerId="ADAL" clId="{A102EDB2-1FDE-4E2D-AF76-569F741EFE2D}" dt="2024-09-18T13:32:22.597" v="4809" actId="478"/>
          <ac:spMkLst>
            <pc:docMk/>
            <pc:sldMk cId="1785599683" sldId="400"/>
            <ac:spMk id="12" creationId="{6D0D3584-4554-BE80-421B-BEB52DFE2257}"/>
          </ac:spMkLst>
        </pc:spChg>
        <pc:spChg chg="del">
          <ac:chgData name="Kumar, Abhinav" userId="8066a73d-d334-4a89-a116-a30f07405541" providerId="ADAL" clId="{A102EDB2-1FDE-4E2D-AF76-569F741EFE2D}" dt="2024-09-18T13:32:22.597" v="4809" actId="478"/>
          <ac:spMkLst>
            <pc:docMk/>
            <pc:sldMk cId="1785599683" sldId="400"/>
            <ac:spMk id="14" creationId="{F3C1F481-B275-CC38-65A0-035E09D08663}"/>
          </ac:spMkLst>
        </pc:spChg>
        <pc:spChg chg="add mod">
          <ac:chgData name="Kumar, Abhinav" userId="8066a73d-d334-4a89-a116-a30f07405541" providerId="ADAL" clId="{A102EDB2-1FDE-4E2D-AF76-569F741EFE2D}" dt="2024-09-18T15:12:09.898" v="6101" actId="164"/>
          <ac:spMkLst>
            <pc:docMk/>
            <pc:sldMk cId="1785599683" sldId="400"/>
            <ac:spMk id="21" creationId="{E0EE525F-1D4E-7F65-C9D7-940CE543C233}"/>
          </ac:spMkLst>
        </pc:spChg>
        <pc:spChg chg="add del mod">
          <ac:chgData name="Kumar, Abhinav" userId="8066a73d-d334-4a89-a116-a30f07405541" providerId="ADAL" clId="{A102EDB2-1FDE-4E2D-AF76-569F741EFE2D}" dt="2024-09-18T15:12:09.898" v="6101" actId="164"/>
          <ac:spMkLst>
            <pc:docMk/>
            <pc:sldMk cId="1785599683" sldId="400"/>
            <ac:spMk id="22" creationId="{CC13A2D0-95A6-122A-C416-947064F4CCD8}"/>
          </ac:spMkLst>
        </pc:spChg>
        <pc:spChg chg="add mod">
          <ac:chgData name="Kumar, Abhinav" userId="8066a73d-d334-4a89-a116-a30f07405541" providerId="ADAL" clId="{A102EDB2-1FDE-4E2D-AF76-569F741EFE2D}" dt="2024-09-18T15:12:09.898" v="6101" actId="164"/>
          <ac:spMkLst>
            <pc:docMk/>
            <pc:sldMk cId="1785599683" sldId="400"/>
            <ac:spMk id="23" creationId="{CC13A2D0-95A6-122A-C416-947064F4CCD8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0" creationId="{F618B227-FC34-DD07-6453-73B613447ACB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1" creationId="{EE2A7A4B-DA8E-9529-A95C-9DB5CED587A1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2" creationId="{3469D063-E69F-DB73-B9A5-08A79CCF17F4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3" creationId="{C1D8FC8F-FFDF-3FDB-C0FE-E08ABB9CDB1F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4" creationId="{7E93C859-708B-1BC1-5DD0-96312AD15834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5" creationId="{AAD564A6-8D10-FF23-C977-44EF8134A3D6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8" creationId="{2FE55055-2644-29B5-81CB-2FBB2824202D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59" creationId="{283D735B-8DEA-2F06-E45D-96C25B875339}"/>
          </ac:spMkLst>
        </pc:spChg>
        <pc:spChg chg="mod">
          <ac:chgData name="Kumar, Abhinav" userId="8066a73d-d334-4a89-a116-a30f07405541" providerId="ADAL" clId="{A102EDB2-1FDE-4E2D-AF76-569F741EFE2D}" dt="2024-09-18T16:03:54.789" v="6429"/>
          <ac:spMkLst>
            <pc:docMk/>
            <pc:sldMk cId="1785599683" sldId="400"/>
            <ac:spMk id="60" creationId="{2CA41F10-80B9-9E5D-7AEC-EC32D2F22AFF}"/>
          </ac:spMkLst>
        </pc:spChg>
        <pc:spChg chg="del mod">
          <ac:chgData name="Kumar, Abhinav" userId="8066a73d-d334-4a89-a116-a30f07405541" providerId="ADAL" clId="{A102EDB2-1FDE-4E2D-AF76-569F741EFE2D}" dt="2024-09-18T16:04:13.807" v="6432" actId="478"/>
          <ac:spMkLst>
            <pc:docMk/>
            <pc:sldMk cId="1785599683" sldId="400"/>
            <ac:spMk id="62" creationId="{7C387AF4-E461-4AE3-9188-6CD9EE518D47}"/>
          </ac:spMkLst>
        </pc:spChg>
        <pc:spChg chg="del mod">
          <ac:chgData name="Kumar, Abhinav" userId="8066a73d-d334-4a89-a116-a30f07405541" providerId="ADAL" clId="{A102EDB2-1FDE-4E2D-AF76-569F741EFE2D}" dt="2024-09-18T16:04:29.356" v="6436" actId="478"/>
          <ac:spMkLst>
            <pc:docMk/>
            <pc:sldMk cId="1785599683" sldId="400"/>
            <ac:spMk id="63" creationId="{AC8711FA-320C-2D2B-123E-3986F6AA9E2A}"/>
          </ac:spMkLst>
        </pc:spChg>
        <pc:spChg chg="del mod">
          <ac:chgData name="Kumar, Abhinav" userId="8066a73d-d334-4a89-a116-a30f07405541" providerId="ADAL" clId="{A102EDB2-1FDE-4E2D-AF76-569F741EFE2D}" dt="2024-09-18T16:04:25.239" v="6435" actId="478"/>
          <ac:spMkLst>
            <pc:docMk/>
            <pc:sldMk cId="1785599683" sldId="400"/>
            <ac:spMk id="64" creationId="{75364EF4-ED43-F051-110F-F12D8E500843}"/>
          </ac:spMkLst>
        </pc:spChg>
        <pc:spChg chg="del mod">
          <ac:chgData name="Kumar, Abhinav" userId="8066a73d-d334-4a89-a116-a30f07405541" providerId="ADAL" clId="{A102EDB2-1FDE-4E2D-AF76-569F741EFE2D}" dt="2024-09-18T16:04:23.292" v="6434" actId="478"/>
          <ac:spMkLst>
            <pc:docMk/>
            <pc:sldMk cId="1785599683" sldId="400"/>
            <ac:spMk id="65" creationId="{285E5935-1964-A0D6-A4D6-E12C5DADD86A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67" creationId="{D33AC1A2-4C40-C9C9-88E7-7E1FFD26246E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68" creationId="{FCFD7217-C65A-4A22-701B-6BED1A86AC0F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69" creationId="{923C67F5-501D-F1E0-1F66-1D263C71254B}"/>
          </ac:spMkLst>
        </pc:spChg>
        <pc:spChg chg="del mod">
          <ac:chgData name="Kumar, Abhinav" userId="8066a73d-d334-4a89-a116-a30f07405541" providerId="ADAL" clId="{A102EDB2-1FDE-4E2D-AF76-569F741EFE2D}" dt="2024-09-18T16:04:17.287" v="6433" actId="478"/>
          <ac:spMkLst>
            <pc:docMk/>
            <pc:sldMk cId="1785599683" sldId="400"/>
            <ac:spMk id="70" creationId="{E63047F0-52C0-6AC1-1508-614E2F095ED7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71" creationId="{209EC3A9-6ADB-D98A-6F57-2E8C6463FBC6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72" creationId="{C0E73E88-000D-0B73-EFDF-A452E66B68BE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73" creationId="{89994750-8FD9-7464-2934-D7BB3B0E7393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76" creationId="{163E704A-8E6D-A09D-AE72-7CB3F11AF03D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77" creationId="{607C2A2A-32D7-970C-847E-EAD28716DA60}"/>
          </ac:spMkLst>
        </pc:spChg>
        <pc:spChg chg="mod">
          <ac:chgData name="Kumar, Abhinav" userId="8066a73d-d334-4a89-a116-a30f07405541" providerId="ADAL" clId="{A102EDB2-1FDE-4E2D-AF76-569F741EFE2D}" dt="2024-09-18T16:04:10" v="6431"/>
          <ac:spMkLst>
            <pc:docMk/>
            <pc:sldMk cId="1785599683" sldId="400"/>
            <ac:spMk id="78" creationId="{3BAFA7E8-179B-BEEA-B52D-78D556494BC9}"/>
          </ac:spMkLst>
        </pc:spChg>
        <pc:grpChg chg="mod">
          <ac:chgData name="Kumar, Abhinav" userId="8066a73d-d334-4a89-a116-a30f07405541" providerId="ADAL" clId="{A102EDB2-1FDE-4E2D-AF76-569F741EFE2D}" dt="2024-09-18T15:12:09.898" v="6101" actId="164"/>
          <ac:grpSpMkLst>
            <pc:docMk/>
            <pc:sldMk cId="1785599683" sldId="400"/>
            <ac:grpSpMk id="10" creationId="{D6427289-0430-3C32-FFFD-CB8614C4321A}"/>
          </ac:grpSpMkLst>
        </pc:grpChg>
        <pc:grpChg chg="add del mod">
          <ac:chgData name="Kumar, Abhinav" userId="8066a73d-d334-4a89-a116-a30f07405541" providerId="ADAL" clId="{A102EDB2-1FDE-4E2D-AF76-569F741EFE2D}" dt="2024-09-18T16:03:54.499" v="6428" actId="478"/>
          <ac:grpSpMkLst>
            <pc:docMk/>
            <pc:sldMk cId="1785599683" sldId="400"/>
            <ac:grpSpMk id="24" creationId="{01A6341F-BEF6-ADC1-F292-85425B4F5751}"/>
          </ac:grpSpMkLst>
        </pc:grpChg>
        <pc:grpChg chg="add del mod">
          <ac:chgData name="Kumar, Abhinav" userId="8066a73d-d334-4a89-a116-a30f07405541" providerId="ADAL" clId="{A102EDB2-1FDE-4E2D-AF76-569F741EFE2D}" dt="2024-09-18T16:04:09.754" v="6430" actId="478"/>
          <ac:grpSpMkLst>
            <pc:docMk/>
            <pc:sldMk cId="1785599683" sldId="400"/>
            <ac:grpSpMk id="48" creationId="{DA7E8C45-E3BE-64FF-6BDE-8712F9C6FC64}"/>
          </ac:grpSpMkLst>
        </pc:grpChg>
        <pc:grpChg chg="mod">
          <ac:chgData name="Kumar, Abhinav" userId="8066a73d-d334-4a89-a116-a30f07405541" providerId="ADAL" clId="{A102EDB2-1FDE-4E2D-AF76-569F741EFE2D}" dt="2024-09-18T16:03:54.789" v="6429"/>
          <ac:grpSpMkLst>
            <pc:docMk/>
            <pc:sldMk cId="1785599683" sldId="400"/>
            <ac:grpSpMk id="49" creationId="{148484B9-7EB5-1B37-3F8A-4019D7C5F21F}"/>
          </ac:grpSpMkLst>
        </pc:grpChg>
        <pc:grpChg chg="add mod">
          <ac:chgData name="Kumar, Abhinav" userId="8066a73d-d334-4a89-a116-a30f07405541" providerId="ADAL" clId="{A102EDB2-1FDE-4E2D-AF76-569F741EFE2D}" dt="2024-09-18T16:04:10" v="6431"/>
          <ac:grpSpMkLst>
            <pc:docMk/>
            <pc:sldMk cId="1785599683" sldId="400"/>
            <ac:grpSpMk id="61" creationId="{6D88B88E-E818-42B0-B6DF-C613BA97BCBF}"/>
          </ac:grpSpMkLst>
        </pc:grpChg>
        <pc:grpChg chg="mod">
          <ac:chgData name="Kumar, Abhinav" userId="8066a73d-d334-4a89-a116-a30f07405541" providerId="ADAL" clId="{A102EDB2-1FDE-4E2D-AF76-569F741EFE2D}" dt="2024-09-18T16:04:10" v="6431"/>
          <ac:grpSpMkLst>
            <pc:docMk/>
            <pc:sldMk cId="1785599683" sldId="400"/>
            <ac:grpSpMk id="66" creationId="{945F0A97-9132-67F9-42FE-869430A243B1}"/>
          </ac:grpSpMkLst>
        </pc:grpChg>
        <pc:picChg chg="add del mod ord">
          <ac:chgData name="Kumar, Abhinav" userId="8066a73d-d334-4a89-a116-a30f07405541" providerId="ADAL" clId="{A102EDB2-1FDE-4E2D-AF76-569F741EFE2D}" dt="2024-09-18T21:18:37.693" v="9409"/>
          <ac:picMkLst>
            <pc:docMk/>
            <pc:sldMk cId="1785599683" sldId="400"/>
            <ac:picMk id="11" creationId="{3B06C7C1-BB3B-B3E3-CCE8-752366F22804}"/>
          </ac:picMkLst>
        </pc:picChg>
        <pc:picChg chg="add mod">
          <ac:chgData name="Kumar, Abhinav" userId="8066a73d-d334-4a89-a116-a30f07405541" providerId="ADAL" clId="{A102EDB2-1FDE-4E2D-AF76-569F741EFE2D}" dt="2024-09-18T21:18:37.693" v="9409"/>
          <ac:picMkLst>
            <pc:docMk/>
            <pc:sldMk cId="1785599683" sldId="400"/>
            <ac:picMk id="12" creationId="{E16ABFD8-8BFF-368C-1D89-29F16B44E934}"/>
          </ac:picMkLst>
        </pc:picChg>
        <pc:picChg chg="del">
          <ac:chgData name="Kumar, Abhinav" userId="8066a73d-d334-4a89-a116-a30f07405541" providerId="ADAL" clId="{A102EDB2-1FDE-4E2D-AF76-569F741EFE2D}" dt="2024-09-18T13:32:19.306" v="4808" actId="478"/>
          <ac:picMkLst>
            <pc:docMk/>
            <pc:sldMk cId="1785599683" sldId="400"/>
            <ac:picMk id="18" creationId="{E0732EEA-9E85-C7F9-7BEC-90F2812F9261}"/>
          </ac:picMkLst>
        </pc:picChg>
        <pc:picChg chg="add del mod">
          <ac:chgData name="Kumar, Abhinav" userId="8066a73d-d334-4a89-a116-a30f07405541" providerId="ADAL" clId="{A102EDB2-1FDE-4E2D-AF76-569F741EFE2D}" dt="2024-09-18T15:35:15.073" v="6237"/>
          <ac:picMkLst>
            <pc:docMk/>
            <pc:sldMk cId="1785599683" sldId="400"/>
            <ac:picMk id="26" creationId="{5AC6B7A6-E5AC-4B68-BDA9-F890169160C1}"/>
          </ac:picMkLst>
        </pc:picChg>
        <pc:picChg chg="add del mod ord">
          <ac:chgData name="Kumar, Abhinav" userId="8066a73d-d334-4a89-a116-a30f07405541" providerId="ADAL" clId="{A102EDB2-1FDE-4E2D-AF76-569F741EFE2D}" dt="2024-09-18T15:38:39.650" v="6269"/>
          <ac:picMkLst>
            <pc:docMk/>
            <pc:sldMk cId="1785599683" sldId="400"/>
            <ac:picMk id="27" creationId="{CD7369F1-74E4-6150-F2E7-8DC3B1D6FF32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1785599683" sldId="400"/>
            <ac:picMk id="28" creationId="{07474363-979C-206F-FA37-81348757BD8D}"/>
          </ac:picMkLst>
        </pc:picChg>
        <pc:picChg chg="add del mod ord">
          <ac:chgData name="Kumar, Abhinav" userId="8066a73d-d334-4a89-a116-a30f07405541" providerId="ADAL" clId="{A102EDB2-1FDE-4E2D-AF76-569F741EFE2D}" dt="2024-09-18T15:44:15.500" v="6353" actId="478"/>
          <ac:picMkLst>
            <pc:docMk/>
            <pc:sldMk cId="1785599683" sldId="400"/>
            <ac:picMk id="29" creationId="{459F22AF-B21E-8B2E-10C7-CA5EBE985C49}"/>
          </ac:picMkLst>
        </pc:picChg>
        <pc:picChg chg="add del mod">
          <ac:chgData name="Kumar, Abhinav" userId="8066a73d-d334-4a89-a116-a30f07405541" providerId="ADAL" clId="{A102EDB2-1FDE-4E2D-AF76-569F741EFE2D}" dt="2024-09-18T15:50:10.951" v="6396"/>
          <ac:picMkLst>
            <pc:docMk/>
            <pc:sldMk cId="1785599683" sldId="400"/>
            <ac:picMk id="31" creationId="{AAB851E9-A4FE-7688-C629-8CE6861BF6FC}"/>
          </ac:picMkLst>
        </pc:picChg>
        <pc:picChg chg="add del mod">
          <ac:chgData name="Kumar, Abhinav" userId="8066a73d-d334-4a89-a116-a30f07405541" providerId="ADAL" clId="{A102EDB2-1FDE-4E2D-AF76-569F741EFE2D}" dt="2024-09-18T15:50:35.701" v="6398"/>
          <ac:picMkLst>
            <pc:docMk/>
            <pc:sldMk cId="1785599683" sldId="400"/>
            <ac:picMk id="36" creationId="{8E71E8DC-388C-04A2-3420-249495C21CC3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1785599683" sldId="400"/>
            <ac:picMk id="41" creationId="{B2898E25-74C6-7F0B-3227-EE79331FFC01}"/>
          </ac:picMkLst>
        </pc:picChg>
        <pc:picChg chg="add del mod">
          <ac:chgData name="Kumar, Abhinav" userId="8066a73d-d334-4a89-a116-a30f07405541" providerId="ADAL" clId="{A102EDB2-1FDE-4E2D-AF76-569F741EFE2D}" dt="2024-09-18T16:05:11.533" v="6437"/>
          <ac:picMkLst>
            <pc:docMk/>
            <pc:sldMk cId="1785599683" sldId="400"/>
            <ac:picMk id="46" creationId="{346B6210-6ECF-4CDA-A5CE-CD54E64BECA8}"/>
          </ac:picMkLst>
        </pc:picChg>
        <pc:picChg chg="add del mod">
          <ac:chgData name="Kumar, Abhinav" userId="8066a73d-d334-4a89-a116-a30f07405541" providerId="ADAL" clId="{A102EDB2-1FDE-4E2D-AF76-569F741EFE2D}" dt="2024-09-18T16:10:43.554" v="6456"/>
          <ac:picMkLst>
            <pc:docMk/>
            <pc:sldMk cId="1785599683" sldId="400"/>
            <ac:picMk id="84" creationId="{A4A25A34-DEA9-E822-94E9-CFE1347F9479}"/>
          </ac:picMkLst>
        </pc:picChg>
        <pc:picChg chg="add del mod ord">
          <ac:chgData name="Kumar, Abhinav" userId="8066a73d-d334-4a89-a116-a30f07405541" providerId="ADAL" clId="{A102EDB2-1FDE-4E2D-AF76-569F741EFE2D}" dt="2024-09-18T16:10:50.505" v="6457"/>
          <ac:picMkLst>
            <pc:docMk/>
            <pc:sldMk cId="1785599683" sldId="400"/>
            <ac:picMk id="94" creationId="{FCC94455-A153-FC11-B2AD-8F5E3F6FC60E}"/>
          </ac:picMkLst>
        </pc:picChg>
        <pc:picChg chg="add del mod">
          <ac:chgData name="Kumar, Abhinav" userId="8066a73d-d334-4a89-a116-a30f07405541" providerId="ADAL" clId="{A102EDB2-1FDE-4E2D-AF76-569F741EFE2D}" dt="2024-09-18T16:10:53.553" v="6459"/>
          <ac:picMkLst>
            <pc:docMk/>
            <pc:sldMk cId="1785599683" sldId="400"/>
            <ac:picMk id="95" creationId="{5F8D802D-EAA7-64B0-B1B6-C316FB152A30}"/>
          </ac:picMkLst>
        </pc:picChg>
        <pc:picChg chg="add del mod ord">
          <ac:chgData name="Kumar, Abhinav" userId="8066a73d-d334-4a89-a116-a30f07405541" providerId="ADAL" clId="{A102EDB2-1FDE-4E2D-AF76-569F741EFE2D}" dt="2024-09-18T16:11:03.163" v="6460"/>
          <ac:picMkLst>
            <pc:docMk/>
            <pc:sldMk cId="1785599683" sldId="400"/>
            <ac:picMk id="98" creationId="{2D81E604-0AA1-17A2-3682-FF2961F44F1C}"/>
          </ac:picMkLst>
        </pc:picChg>
        <pc:picChg chg="add del mod">
          <ac:chgData name="Kumar, Abhinav" userId="8066a73d-d334-4a89-a116-a30f07405541" providerId="ADAL" clId="{A102EDB2-1FDE-4E2D-AF76-569F741EFE2D}" dt="2024-09-18T16:11:05.722" v="6462"/>
          <ac:picMkLst>
            <pc:docMk/>
            <pc:sldMk cId="1785599683" sldId="400"/>
            <ac:picMk id="99" creationId="{DE190C7C-D4ED-9D09-EAC6-D7B087EC735A}"/>
          </ac:picMkLst>
        </pc:picChg>
        <pc:picChg chg="add del mod ord">
          <ac:chgData name="Kumar, Abhinav" userId="8066a73d-d334-4a89-a116-a30f07405541" providerId="ADAL" clId="{A102EDB2-1FDE-4E2D-AF76-569F741EFE2D}" dt="2024-09-18T16:11:14.827" v="6463"/>
          <ac:picMkLst>
            <pc:docMk/>
            <pc:sldMk cId="1785599683" sldId="400"/>
            <ac:picMk id="102" creationId="{691F6F80-771C-186B-99B0-8D5568E77BF3}"/>
          </ac:picMkLst>
        </pc:picChg>
        <pc:picChg chg="add del mod">
          <ac:chgData name="Kumar, Abhinav" userId="8066a73d-d334-4a89-a116-a30f07405541" providerId="ADAL" clId="{A102EDB2-1FDE-4E2D-AF76-569F741EFE2D}" dt="2024-09-18T16:11:19.973" v="6465"/>
          <ac:picMkLst>
            <pc:docMk/>
            <pc:sldMk cId="1785599683" sldId="400"/>
            <ac:picMk id="103" creationId="{73B1543B-13FA-D0D2-28C1-C45379217279}"/>
          </ac:picMkLst>
        </pc:picChg>
        <pc:picChg chg="add del mod ord">
          <ac:chgData name="Kumar, Abhinav" userId="8066a73d-d334-4a89-a116-a30f07405541" providerId="ADAL" clId="{A102EDB2-1FDE-4E2D-AF76-569F741EFE2D}" dt="2024-09-18T16:11:28.030" v="6466"/>
          <ac:picMkLst>
            <pc:docMk/>
            <pc:sldMk cId="1785599683" sldId="400"/>
            <ac:picMk id="106" creationId="{D204BA60-F862-5DED-9FA8-4E2DDE4BCF9F}"/>
          </ac:picMkLst>
        </pc:picChg>
        <pc:picChg chg="add del mod">
          <ac:chgData name="Kumar, Abhinav" userId="8066a73d-d334-4a89-a116-a30f07405541" providerId="ADAL" clId="{A102EDB2-1FDE-4E2D-AF76-569F741EFE2D}" dt="2024-09-18T16:11:32.185" v="6468"/>
          <ac:picMkLst>
            <pc:docMk/>
            <pc:sldMk cId="1785599683" sldId="400"/>
            <ac:picMk id="107" creationId="{2E460A0A-5B57-D0DA-7353-2B6783DA393A}"/>
          </ac:picMkLst>
        </pc:picChg>
        <pc:picChg chg="add del mod ord">
          <ac:chgData name="Kumar, Abhinav" userId="8066a73d-d334-4a89-a116-a30f07405541" providerId="ADAL" clId="{A102EDB2-1FDE-4E2D-AF76-569F741EFE2D}" dt="2024-09-18T16:11:41.154" v="6469"/>
          <ac:picMkLst>
            <pc:docMk/>
            <pc:sldMk cId="1785599683" sldId="400"/>
            <ac:picMk id="110" creationId="{56327176-D8CE-112E-5350-8E60BB147481}"/>
          </ac:picMkLst>
        </pc:picChg>
        <pc:picChg chg="add del mod">
          <ac:chgData name="Kumar, Abhinav" userId="8066a73d-d334-4a89-a116-a30f07405541" providerId="ADAL" clId="{A102EDB2-1FDE-4E2D-AF76-569F741EFE2D}" dt="2024-09-18T16:11:45.249" v="6471"/>
          <ac:picMkLst>
            <pc:docMk/>
            <pc:sldMk cId="1785599683" sldId="400"/>
            <ac:picMk id="111" creationId="{D4543D43-8615-C9D8-43BC-5500030F2405}"/>
          </ac:picMkLst>
        </pc:picChg>
        <pc:picChg chg="add del mod ord">
          <ac:chgData name="Kumar, Abhinav" userId="8066a73d-d334-4a89-a116-a30f07405541" providerId="ADAL" clId="{A102EDB2-1FDE-4E2D-AF76-569F741EFE2D}" dt="2024-09-18T16:11:53.014" v="6472"/>
          <ac:picMkLst>
            <pc:docMk/>
            <pc:sldMk cId="1785599683" sldId="400"/>
            <ac:picMk id="114" creationId="{20A08CE5-B6D3-D06C-9D08-A3A4A3081B84}"/>
          </ac:picMkLst>
        </pc:picChg>
        <pc:picChg chg="add del mod">
          <ac:chgData name="Kumar, Abhinav" userId="8066a73d-d334-4a89-a116-a30f07405541" providerId="ADAL" clId="{A102EDB2-1FDE-4E2D-AF76-569F741EFE2D}" dt="2024-09-18T16:36:23.548" v="6597"/>
          <ac:picMkLst>
            <pc:docMk/>
            <pc:sldMk cId="1785599683" sldId="400"/>
            <ac:picMk id="115" creationId="{0D30D228-8DC8-5B3A-B36B-631AE384DEEF}"/>
          </ac:picMkLst>
        </pc:picChg>
        <pc:picChg chg="add del mod">
          <ac:chgData name="Kumar, Abhinav" userId="8066a73d-d334-4a89-a116-a30f07405541" providerId="ADAL" clId="{A102EDB2-1FDE-4E2D-AF76-569F741EFE2D}" dt="2024-09-18T16:36:50.834" v="6600"/>
          <ac:picMkLst>
            <pc:docMk/>
            <pc:sldMk cId="1785599683" sldId="400"/>
            <ac:picMk id="134" creationId="{90F91E26-ED88-B3E7-F052-C444F40B3A72}"/>
          </ac:picMkLst>
        </pc:picChg>
        <pc:picChg chg="add del mod ord">
          <ac:chgData name="Kumar, Abhinav" userId="8066a73d-d334-4a89-a116-a30f07405541" providerId="ADAL" clId="{A102EDB2-1FDE-4E2D-AF76-569F741EFE2D}" dt="2024-09-18T16:37:00.466" v="6601"/>
          <ac:picMkLst>
            <pc:docMk/>
            <pc:sldMk cId="1785599683" sldId="400"/>
            <ac:picMk id="137" creationId="{645C1CB7-DB13-CCCE-DE16-727ECF421CDB}"/>
          </ac:picMkLst>
        </pc:picChg>
        <pc:picChg chg="add del mod">
          <ac:chgData name="Kumar, Abhinav" userId="8066a73d-d334-4a89-a116-a30f07405541" providerId="ADAL" clId="{A102EDB2-1FDE-4E2D-AF76-569F741EFE2D}" dt="2024-09-18T16:37:08.845" v="6603"/>
          <ac:picMkLst>
            <pc:docMk/>
            <pc:sldMk cId="1785599683" sldId="400"/>
            <ac:picMk id="138" creationId="{19F98FE3-BF83-4818-FB5E-4C7F28184C2B}"/>
          </ac:picMkLst>
        </pc:picChg>
        <pc:picChg chg="add del mod ord">
          <ac:chgData name="Kumar, Abhinav" userId="8066a73d-d334-4a89-a116-a30f07405541" providerId="ADAL" clId="{A102EDB2-1FDE-4E2D-AF76-569F741EFE2D}" dt="2024-09-18T16:37:12.630" v="6604"/>
          <ac:picMkLst>
            <pc:docMk/>
            <pc:sldMk cId="1785599683" sldId="400"/>
            <ac:picMk id="141" creationId="{4911325F-B384-EC38-8402-96DEFCB8E55C}"/>
          </ac:picMkLst>
        </pc:picChg>
        <pc:picChg chg="add del mod">
          <ac:chgData name="Kumar, Abhinav" userId="8066a73d-d334-4a89-a116-a30f07405541" providerId="ADAL" clId="{A102EDB2-1FDE-4E2D-AF76-569F741EFE2D}" dt="2024-09-18T16:37:15.150" v="6605"/>
          <ac:picMkLst>
            <pc:docMk/>
            <pc:sldMk cId="1785599683" sldId="400"/>
            <ac:picMk id="142" creationId="{A1A07AA2-4490-3E56-9CD6-C5A628BFEC54}"/>
          </ac:picMkLst>
        </pc:picChg>
        <pc:picChg chg="add del mod">
          <ac:chgData name="Kumar, Abhinav" userId="8066a73d-d334-4a89-a116-a30f07405541" providerId="ADAL" clId="{A102EDB2-1FDE-4E2D-AF76-569F741EFE2D}" dt="2024-09-18T16:43:11.949" v="6629"/>
          <ac:picMkLst>
            <pc:docMk/>
            <pc:sldMk cId="1785599683" sldId="400"/>
            <ac:picMk id="147" creationId="{B50463DB-44B2-D782-4D7E-8BFC628469FB}"/>
          </ac:picMkLst>
        </pc:picChg>
        <pc:picChg chg="add del mod ord">
          <ac:chgData name="Kumar, Abhinav" userId="8066a73d-d334-4a89-a116-a30f07405541" providerId="ADAL" clId="{A102EDB2-1FDE-4E2D-AF76-569F741EFE2D}" dt="2024-09-18T16:43:19.945" v="6630"/>
          <ac:picMkLst>
            <pc:docMk/>
            <pc:sldMk cId="1785599683" sldId="400"/>
            <ac:picMk id="155" creationId="{383536FA-E010-505D-6D2B-51430E47847B}"/>
          </ac:picMkLst>
        </pc:picChg>
        <pc:picChg chg="add del mod">
          <ac:chgData name="Kumar, Abhinav" userId="8066a73d-d334-4a89-a116-a30f07405541" providerId="ADAL" clId="{A102EDB2-1FDE-4E2D-AF76-569F741EFE2D}" dt="2024-09-18T21:18:29.729" v="9408"/>
          <ac:picMkLst>
            <pc:docMk/>
            <pc:sldMk cId="1785599683" sldId="400"/>
            <ac:picMk id="156" creationId="{9E4CDFDF-5CC5-D209-6ED6-6C2CA4A5CFEC}"/>
          </ac:picMkLst>
        </pc:picChg>
        <pc:cxnChg chg="mod">
          <ac:chgData name="Kumar, Abhinav" userId="8066a73d-d334-4a89-a116-a30f07405541" providerId="ADAL" clId="{A102EDB2-1FDE-4E2D-AF76-569F741EFE2D}" dt="2024-09-18T16:03:54.499" v="6428" actId="478"/>
          <ac:cxnSpMkLst>
            <pc:docMk/>
            <pc:sldMk cId="1785599683" sldId="400"/>
            <ac:cxnSpMk id="11" creationId="{5F9C9471-5A0C-192F-A0E4-977915BA3AA0}"/>
          </ac:cxnSpMkLst>
        </pc:cxnChg>
        <pc:cxnChg chg="mod">
          <ac:chgData name="Kumar, Abhinav" userId="8066a73d-d334-4a89-a116-a30f07405541" providerId="ADAL" clId="{A102EDB2-1FDE-4E2D-AF76-569F741EFE2D}" dt="2024-09-18T16:03:54.499" v="6428" actId="478"/>
          <ac:cxnSpMkLst>
            <pc:docMk/>
            <pc:sldMk cId="1785599683" sldId="400"/>
            <ac:cxnSpMk id="13" creationId="{DBCAE5A6-B8DA-68CE-516C-EDE0D2E4C58E}"/>
          </ac:cxnSpMkLst>
        </pc:cxnChg>
        <pc:cxnChg chg="mod">
          <ac:chgData name="Kumar, Abhinav" userId="8066a73d-d334-4a89-a116-a30f07405541" providerId="ADAL" clId="{A102EDB2-1FDE-4E2D-AF76-569F741EFE2D}" dt="2024-09-18T16:04:09.754" v="6430" actId="478"/>
          <ac:cxnSpMkLst>
            <pc:docMk/>
            <pc:sldMk cId="1785599683" sldId="400"/>
            <ac:cxnSpMk id="56" creationId="{41B0BA66-F0B2-0E42-0AC2-260994916FAD}"/>
          </ac:cxnSpMkLst>
        </pc:cxnChg>
        <pc:cxnChg chg="mod">
          <ac:chgData name="Kumar, Abhinav" userId="8066a73d-d334-4a89-a116-a30f07405541" providerId="ADAL" clId="{A102EDB2-1FDE-4E2D-AF76-569F741EFE2D}" dt="2024-09-18T16:04:09.754" v="6430" actId="478"/>
          <ac:cxnSpMkLst>
            <pc:docMk/>
            <pc:sldMk cId="1785599683" sldId="400"/>
            <ac:cxnSpMk id="57" creationId="{AE21BE14-C3BD-C077-02C0-5DEDB2073E6D}"/>
          </ac:cxnSpMkLst>
        </pc:cxnChg>
        <pc:cxnChg chg="mod">
          <ac:chgData name="Kumar, Abhinav" userId="8066a73d-d334-4a89-a116-a30f07405541" providerId="ADAL" clId="{A102EDB2-1FDE-4E2D-AF76-569F741EFE2D}" dt="2024-09-18T16:04:10" v="6431"/>
          <ac:cxnSpMkLst>
            <pc:docMk/>
            <pc:sldMk cId="1785599683" sldId="400"/>
            <ac:cxnSpMk id="74" creationId="{E23C5346-4701-ED4D-43CE-66D27C8B67B3}"/>
          </ac:cxnSpMkLst>
        </pc:cxnChg>
        <pc:cxnChg chg="mod">
          <ac:chgData name="Kumar, Abhinav" userId="8066a73d-d334-4a89-a116-a30f07405541" providerId="ADAL" clId="{A102EDB2-1FDE-4E2D-AF76-569F741EFE2D}" dt="2024-09-18T16:04:10" v="6431"/>
          <ac:cxnSpMkLst>
            <pc:docMk/>
            <pc:sldMk cId="1785599683" sldId="400"/>
            <ac:cxnSpMk id="75" creationId="{3DB31F05-85B5-F13F-B86F-BC8CB2D628B5}"/>
          </ac:cxnSpMkLst>
        </pc:cxnChg>
      </pc:sldChg>
      <pc:sldChg chg="addSp delSp modSp add mod ord modTransition addAnim delAnim modAnim modNotesTx">
        <pc:chgData name="Kumar, Abhinav" userId="8066a73d-d334-4a89-a116-a30f07405541" providerId="ADAL" clId="{A102EDB2-1FDE-4E2D-AF76-569F741EFE2D}" dt="2024-09-18T21:21:17.369" v="9424"/>
        <pc:sldMkLst>
          <pc:docMk/>
          <pc:sldMk cId="3075366509" sldId="401"/>
        </pc:sldMkLst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2" creationId="{C6898AB1-E1EA-9446-8042-1307FF2687F0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3" creationId="{DB763E39-7874-196F-432F-8BFCACCF5A0D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4" creationId="{54CF3E33-07D9-4641-E43F-147EDCA7A321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7" creationId="{52148F28-88BA-E0E7-136C-F5B2B251E843}"/>
          </ac:spMkLst>
        </pc:spChg>
        <pc:spChg chg="mod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9" creationId="{F9CC682D-366E-1753-5FCF-201AAB9FA095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10" creationId="{7E6B0F82-D7E0-79F6-60B3-B25FEF88C2AB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11" creationId="{A7A3E171-947E-47DD-0E1F-3459185F1221}"/>
          </ac:spMkLst>
        </pc:spChg>
        <pc:spChg chg="add mod">
          <ac:chgData name="Kumar, Abhinav" userId="8066a73d-d334-4a89-a116-a30f07405541" providerId="ADAL" clId="{A102EDB2-1FDE-4E2D-AF76-569F741EFE2D}" dt="2024-09-18T13:49:38.090" v="5081" actId="1076"/>
          <ac:spMkLst>
            <pc:docMk/>
            <pc:sldMk cId="3075366509" sldId="401"/>
            <ac:spMk id="12" creationId="{8B8F3001-3CC5-98EB-273C-B6C86DD256F5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14" creationId="{9A1BD5CD-4170-9879-EA5A-37946B28BE8B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15" creationId="{4432FE92-9CBB-715A-9641-9F67F5382EC2}"/>
          </ac:spMkLst>
        </pc:spChg>
        <pc:spChg chg="add del mod topLvl">
          <ac:chgData name="Kumar, Abhinav" userId="8066a73d-d334-4a89-a116-a30f07405541" providerId="ADAL" clId="{A102EDB2-1FDE-4E2D-AF76-569F741EFE2D}" dt="2024-09-18T13:50:59.613" v="5091" actId="21"/>
          <ac:spMkLst>
            <pc:docMk/>
            <pc:sldMk cId="3075366509" sldId="401"/>
            <ac:spMk id="16" creationId="{3B03C06E-27AD-951D-E60B-939819497FCF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17" creationId="{69CF86AE-BD31-B783-51DE-BAA5AE994D7C}"/>
          </ac:spMkLst>
        </pc:spChg>
        <pc:spChg chg="mod topLvl">
          <ac:chgData name="Kumar, Abhinav" userId="8066a73d-d334-4a89-a116-a30f07405541" providerId="ADAL" clId="{A102EDB2-1FDE-4E2D-AF76-569F741EFE2D}" dt="2024-09-18T13:46:38.198" v="5065" actId="1037"/>
          <ac:spMkLst>
            <pc:docMk/>
            <pc:sldMk cId="3075366509" sldId="401"/>
            <ac:spMk id="18" creationId="{2490C711-1839-DB73-6398-12353B0E773E}"/>
          </ac:spMkLst>
        </pc:spChg>
        <pc:spChg chg="add mod">
          <ac:chgData name="Kumar, Abhinav" userId="8066a73d-d334-4a89-a116-a30f07405541" providerId="ADAL" clId="{A102EDB2-1FDE-4E2D-AF76-569F741EFE2D}" dt="2024-09-18T13:50:57.812" v="5089"/>
          <ac:spMkLst>
            <pc:docMk/>
            <pc:sldMk cId="3075366509" sldId="401"/>
            <ac:spMk id="19" creationId="{3B03C06E-27AD-951D-E60B-939819497FCF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0" creationId="{BDDFD60E-C04A-8086-15A1-C75D5F22D773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1" creationId="{6E6D59BB-1881-EB86-61C0-2B178A6E9273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2" creationId="{248D25CF-5A6E-9708-F3C9-6F60602A3CC5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5" creationId="{9D2C599B-C285-A3C1-BA4F-0A8966734873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6" creationId="{9DB952AB-180F-D931-1D48-97B8ADCBF37B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7" creationId="{AA5A3D82-5161-8F93-1ED9-D23488268DFD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8" creationId="{2CCDEC99-8FA0-21DE-CA05-26AA39B8B1BC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29" creationId="{7901ED8E-31D1-26CE-C05B-6777AF5A661A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30" creationId="{58EDA3A5-32C7-1E03-DEFC-3FAF78D3DD3A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32" creationId="{6D2F1E3D-D2EA-209E-AD45-CC9D84C9D6F0}"/>
          </ac:spMkLst>
        </pc:spChg>
        <pc:spChg chg="del">
          <ac:chgData name="Kumar, Abhinav" userId="8066a73d-d334-4a89-a116-a30f07405541" providerId="ADAL" clId="{A102EDB2-1FDE-4E2D-AF76-569F741EFE2D}" dt="2024-09-18T13:34:55.731" v="4816" actId="478"/>
          <ac:spMkLst>
            <pc:docMk/>
            <pc:sldMk cId="3075366509" sldId="401"/>
            <ac:spMk id="33" creationId="{7E9355BE-2445-A5A4-03B3-3B6E7A0E3DF4}"/>
          </ac:spMkLst>
        </pc:spChg>
        <pc:spChg chg="add mod">
          <ac:chgData name="Kumar, Abhinav" userId="8066a73d-d334-4a89-a116-a30f07405541" providerId="ADAL" clId="{A102EDB2-1FDE-4E2D-AF76-569F741EFE2D}" dt="2024-09-18T13:51:31.295" v="5096" actId="1582"/>
          <ac:spMkLst>
            <pc:docMk/>
            <pc:sldMk cId="3075366509" sldId="401"/>
            <ac:spMk id="34" creationId="{F6B9D4FE-5502-CA60-B43C-913EE65C8FE8}"/>
          </ac:spMkLst>
        </pc:spChg>
        <pc:spChg chg="add mod">
          <ac:chgData name="Kumar, Abhinav" userId="8066a73d-d334-4a89-a116-a30f07405541" providerId="ADAL" clId="{A102EDB2-1FDE-4E2D-AF76-569F741EFE2D}" dt="2024-09-18T15:44:21.391" v="6355" actId="27636"/>
          <ac:spMkLst>
            <pc:docMk/>
            <pc:sldMk cId="3075366509" sldId="401"/>
            <ac:spMk id="197" creationId="{3DEA0682-919D-EB91-FDA3-1265F4442F7B}"/>
          </ac:spMkLst>
        </pc:spChg>
        <pc:spChg chg="mod">
          <ac:chgData name="Kumar, Abhinav" userId="8066a73d-d334-4a89-a116-a30f07405541" providerId="ADAL" clId="{A102EDB2-1FDE-4E2D-AF76-569F741EFE2D}" dt="2024-09-18T13:35:16.529" v="4876" actId="20577"/>
          <ac:spMkLst>
            <pc:docMk/>
            <pc:sldMk cId="3075366509" sldId="401"/>
            <ac:spMk id="200" creationId="{00000000-0000-0000-0000-000000000000}"/>
          </ac:spMkLst>
        </pc:spChg>
        <pc:spChg chg="mod">
          <ac:chgData name="Kumar, Abhinav" userId="8066a73d-d334-4a89-a116-a30f07405541" providerId="ADAL" clId="{A102EDB2-1FDE-4E2D-AF76-569F741EFE2D}" dt="2024-09-18T15:39:50.218" v="6316" actId="20577"/>
          <ac:spMkLst>
            <pc:docMk/>
            <pc:sldMk cId="3075366509" sldId="401"/>
            <ac:spMk id="201" creationId="{00000000-0000-0000-0000-000000000000}"/>
          </ac:spMkLst>
        </pc:spChg>
        <pc:grpChg chg="add del mod">
          <ac:chgData name="Kumar, Abhinav" userId="8066a73d-d334-4a89-a116-a30f07405541" providerId="ADAL" clId="{A102EDB2-1FDE-4E2D-AF76-569F741EFE2D}" dt="2024-09-18T13:40:34.953" v="4927" actId="165"/>
          <ac:grpSpMkLst>
            <pc:docMk/>
            <pc:sldMk cId="3075366509" sldId="401"/>
            <ac:grpSpMk id="8" creationId="{5A83403E-DC73-5AFF-EE01-F80A2BDCC2C0}"/>
          </ac:grpSpMkLst>
        </pc:grpChg>
        <pc:picChg chg="add del mod ord">
          <ac:chgData name="Kumar, Abhinav" userId="8066a73d-d334-4a89-a116-a30f07405541" providerId="ADAL" clId="{A102EDB2-1FDE-4E2D-AF76-569F741EFE2D}" dt="2024-09-18T21:20:03.048" v="9415"/>
          <ac:picMkLst>
            <pc:docMk/>
            <pc:sldMk cId="3075366509" sldId="401"/>
            <ac:picMk id="25" creationId="{7EF6BD74-0F46-3AF4-786A-749433BBFB88}"/>
          </ac:picMkLst>
        </pc:picChg>
        <pc:picChg chg="add del mod">
          <ac:chgData name="Kumar, Abhinav" userId="8066a73d-d334-4a89-a116-a30f07405541" providerId="ADAL" clId="{A102EDB2-1FDE-4E2D-AF76-569F741EFE2D}" dt="2024-09-18T21:20:05.342" v="9417"/>
          <ac:picMkLst>
            <pc:docMk/>
            <pc:sldMk cId="3075366509" sldId="401"/>
            <ac:picMk id="26" creationId="{EB5308B5-0C7D-713E-3D84-CD30AA9397F3}"/>
          </ac:picMkLst>
        </pc:picChg>
        <pc:picChg chg="add del mod ord">
          <ac:chgData name="Kumar, Abhinav" userId="8066a73d-d334-4a89-a116-a30f07405541" providerId="ADAL" clId="{A102EDB2-1FDE-4E2D-AF76-569F741EFE2D}" dt="2024-09-18T21:20:26.173" v="9418"/>
          <ac:picMkLst>
            <pc:docMk/>
            <pc:sldMk cId="3075366509" sldId="401"/>
            <ac:picMk id="29" creationId="{F4E5F176-CE38-7FFF-0569-2DFD4A25FEF2}"/>
          </ac:picMkLst>
        </pc:picChg>
        <pc:picChg chg="add del mod">
          <ac:chgData name="Kumar, Abhinav" userId="8066a73d-d334-4a89-a116-a30f07405541" providerId="ADAL" clId="{A102EDB2-1FDE-4E2D-AF76-569F741EFE2D}" dt="2024-09-18T21:20:30.047" v="9420"/>
          <ac:picMkLst>
            <pc:docMk/>
            <pc:sldMk cId="3075366509" sldId="401"/>
            <ac:picMk id="30" creationId="{5F39C04B-8416-46B9-615E-7B0FFB5521FC}"/>
          </ac:picMkLst>
        </pc:picChg>
        <pc:picChg chg="add del mod ord">
          <ac:chgData name="Kumar, Abhinav" userId="8066a73d-d334-4a89-a116-a30f07405541" providerId="ADAL" clId="{A102EDB2-1FDE-4E2D-AF76-569F741EFE2D}" dt="2024-09-18T21:20:43.787" v="9421"/>
          <ac:picMkLst>
            <pc:docMk/>
            <pc:sldMk cId="3075366509" sldId="401"/>
            <ac:picMk id="33" creationId="{6C78087E-D55D-EBD9-5C5D-F5C309EAE5B1}"/>
          </ac:picMkLst>
        </pc:picChg>
        <pc:picChg chg="add del mod">
          <ac:chgData name="Kumar, Abhinav" userId="8066a73d-d334-4a89-a116-a30f07405541" providerId="ADAL" clId="{A102EDB2-1FDE-4E2D-AF76-569F741EFE2D}" dt="2024-09-18T21:20:47.290" v="9423"/>
          <ac:picMkLst>
            <pc:docMk/>
            <pc:sldMk cId="3075366509" sldId="401"/>
            <ac:picMk id="35" creationId="{7026AE57-24F6-346E-9E3B-EB9A9EDDA02A}"/>
          </ac:picMkLst>
        </pc:picChg>
        <pc:picChg chg="add del mod">
          <ac:chgData name="Kumar, Abhinav" userId="8066a73d-d334-4a89-a116-a30f07405541" providerId="ADAL" clId="{A102EDB2-1FDE-4E2D-AF76-569F741EFE2D}" dt="2024-09-18T15:38:44.778" v="6271"/>
          <ac:picMkLst>
            <pc:docMk/>
            <pc:sldMk cId="3075366509" sldId="401"/>
            <ac:picMk id="36" creationId="{8E8D7C1C-40FB-6340-6B59-554879F3E8FC}"/>
          </ac:picMkLst>
        </pc:picChg>
        <pc:picChg chg="add del mod ord">
          <ac:chgData name="Kumar, Abhinav" userId="8066a73d-d334-4a89-a116-a30f07405541" providerId="ADAL" clId="{A102EDB2-1FDE-4E2D-AF76-569F741EFE2D}" dt="2024-09-18T21:21:17.369" v="9424"/>
          <ac:picMkLst>
            <pc:docMk/>
            <pc:sldMk cId="3075366509" sldId="401"/>
            <ac:picMk id="38" creationId="{3E18201E-C7FF-D77C-606F-B9E2A79F746E}"/>
          </ac:picMkLst>
        </pc:picChg>
        <pc:picChg chg="add del mod ord">
          <ac:chgData name="Kumar, Abhinav" userId="8066a73d-d334-4a89-a116-a30f07405541" providerId="ADAL" clId="{A102EDB2-1FDE-4E2D-AF76-569F741EFE2D}" dt="2024-09-18T15:38:55.965" v="6272"/>
          <ac:picMkLst>
            <pc:docMk/>
            <pc:sldMk cId="3075366509" sldId="401"/>
            <ac:picMk id="39" creationId="{22E6BC5C-CF53-7EA6-D6CA-8730904B6E9D}"/>
          </ac:picMkLst>
        </pc:picChg>
        <pc:picChg chg="add mod">
          <ac:chgData name="Kumar, Abhinav" userId="8066a73d-d334-4a89-a116-a30f07405541" providerId="ADAL" clId="{A102EDB2-1FDE-4E2D-AF76-569F741EFE2D}" dt="2024-09-18T21:21:17.369" v="9424"/>
          <ac:picMkLst>
            <pc:docMk/>
            <pc:sldMk cId="3075366509" sldId="401"/>
            <ac:picMk id="39" creationId="{A60D2A4F-960C-F849-BC2D-06F57EB81A74}"/>
          </ac:picMkLst>
        </pc:picChg>
        <pc:picChg chg="add del mod">
          <ac:chgData name="Kumar, Abhinav" userId="8066a73d-d334-4a89-a116-a30f07405541" providerId="ADAL" clId="{A102EDB2-1FDE-4E2D-AF76-569F741EFE2D}" dt="2024-09-18T15:38:59.095" v="6274"/>
          <ac:picMkLst>
            <pc:docMk/>
            <pc:sldMk cId="3075366509" sldId="401"/>
            <ac:picMk id="40" creationId="{EA7F82A2-2949-674E-24AF-1E8DE03DE18F}"/>
          </ac:picMkLst>
        </pc:picChg>
        <pc:picChg chg="add del mod ord">
          <ac:chgData name="Kumar, Abhinav" userId="8066a73d-d334-4a89-a116-a30f07405541" providerId="ADAL" clId="{A102EDB2-1FDE-4E2D-AF76-569F741EFE2D}" dt="2024-09-18T15:39:22.738" v="6275"/>
          <ac:picMkLst>
            <pc:docMk/>
            <pc:sldMk cId="3075366509" sldId="401"/>
            <ac:picMk id="43" creationId="{E2B6971A-E32F-ACAA-0D4F-88A368C0F873}"/>
          </ac:picMkLst>
        </pc:picChg>
        <pc:picChg chg="add del mod">
          <ac:chgData name="Kumar, Abhinav" userId="8066a73d-d334-4a89-a116-a30f07405541" providerId="ADAL" clId="{A102EDB2-1FDE-4E2D-AF76-569F741EFE2D}" dt="2024-09-18T15:40:00.066" v="6318"/>
          <ac:picMkLst>
            <pc:docMk/>
            <pc:sldMk cId="3075366509" sldId="401"/>
            <ac:picMk id="44" creationId="{2F91C23E-0C82-7C06-DF1D-CDD28BA58509}"/>
          </ac:picMkLst>
        </pc:picChg>
        <pc:picChg chg="add del mod ord">
          <ac:chgData name="Kumar, Abhinav" userId="8066a73d-d334-4a89-a116-a30f07405541" providerId="ADAL" clId="{A102EDB2-1FDE-4E2D-AF76-569F741EFE2D}" dt="2024-09-18T15:40:24.249" v="6319"/>
          <ac:picMkLst>
            <pc:docMk/>
            <pc:sldMk cId="3075366509" sldId="401"/>
            <ac:picMk id="48" creationId="{A63FC294-9976-AF2D-4472-FD7190C364C8}"/>
          </ac:picMkLst>
        </pc:picChg>
        <pc:picChg chg="add del mod">
          <ac:chgData name="Kumar, Abhinav" userId="8066a73d-d334-4a89-a116-a30f07405541" providerId="ADAL" clId="{A102EDB2-1FDE-4E2D-AF76-569F741EFE2D}" dt="2024-09-18T15:41:15.472" v="6321"/>
          <ac:picMkLst>
            <pc:docMk/>
            <pc:sldMk cId="3075366509" sldId="401"/>
            <ac:picMk id="49" creationId="{16882916-D9E7-6D42-4A7E-D27B209BD89F}"/>
          </ac:picMkLst>
        </pc:picChg>
        <pc:picChg chg="add del mod ord">
          <ac:chgData name="Kumar, Abhinav" userId="8066a73d-d334-4a89-a116-a30f07405541" providerId="ADAL" clId="{A102EDB2-1FDE-4E2D-AF76-569F741EFE2D}" dt="2024-09-18T15:41:26.505" v="6322"/>
          <ac:picMkLst>
            <pc:docMk/>
            <pc:sldMk cId="3075366509" sldId="401"/>
            <ac:picMk id="52" creationId="{36FAF682-4548-51A2-7CB4-27AEF7081BD9}"/>
          </ac:picMkLst>
        </pc:picChg>
        <pc:picChg chg="add del mod">
          <ac:chgData name="Kumar, Abhinav" userId="8066a73d-d334-4a89-a116-a30f07405541" providerId="ADAL" clId="{A102EDB2-1FDE-4E2D-AF76-569F741EFE2D}" dt="2024-09-18T15:41:31.786" v="6324"/>
          <ac:picMkLst>
            <pc:docMk/>
            <pc:sldMk cId="3075366509" sldId="401"/>
            <ac:picMk id="53" creationId="{45016E0E-72F4-EF13-2485-6F8A0970E1B7}"/>
          </ac:picMkLst>
        </pc:picChg>
        <pc:picChg chg="add del mod ord">
          <ac:chgData name="Kumar, Abhinav" userId="8066a73d-d334-4a89-a116-a30f07405541" providerId="ADAL" clId="{A102EDB2-1FDE-4E2D-AF76-569F741EFE2D}" dt="2024-09-18T15:42:12.708" v="6325"/>
          <ac:picMkLst>
            <pc:docMk/>
            <pc:sldMk cId="3075366509" sldId="401"/>
            <ac:picMk id="56" creationId="{C2758116-6B8D-C00B-EF63-204CD196E3F0}"/>
          </ac:picMkLst>
        </pc:picChg>
        <pc:picChg chg="add del mod">
          <ac:chgData name="Kumar, Abhinav" userId="8066a73d-d334-4a89-a116-a30f07405541" providerId="ADAL" clId="{A102EDB2-1FDE-4E2D-AF76-569F741EFE2D}" dt="2024-09-18T15:42:15.329" v="6327"/>
          <ac:picMkLst>
            <pc:docMk/>
            <pc:sldMk cId="3075366509" sldId="401"/>
            <ac:picMk id="57" creationId="{28FA2160-0CE4-E245-0EFF-8460A29050FD}"/>
          </ac:picMkLst>
        </pc:picChg>
        <pc:picChg chg="add del mod ord">
          <ac:chgData name="Kumar, Abhinav" userId="8066a73d-d334-4a89-a116-a30f07405541" providerId="ADAL" clId="{A102EDB2-1FDE-4E2D-AF76-569F741EFE2D}" dt="2024-09-18T15:42:23.894" v="6328"/>
          <ac:picMkLst>
            <pc:docMk/>
            <pc:sldMk cId="3075366509" sldId="401"/>
            <ac:picMk id="60" creationId="{FFE403A3-3635-7F16-D779-F5FF2663654B}"/>
          </ac:picMkLst>
        </pc:picChg>
        <pc:picChg chg="add del mod">
          <ac:chgData name="Kumar, Abhinav" userId="8066a73d-d334-4a89-a116-a30f07405541" providerId="ADAL" clId="{A102EDB2-1FDE-4E2D-AF76-569F741EFE2D}" dt="2024-09-18T15:42:26.314" v="6330"/>
          <ac:picMkLst>
            <pc:docMk/>
            <pc:sldMk cId="3075366509" sldId="401"/>
            <ac:picMk id="61" creationId="{5E67FE1C-6FC5-2F26-8326-FA75A0D86331}"/>
          </ac:picMkLst>
        </pc:picChg>
        <pc:picChg chg="add del mod ord">
          <ac:chgData name="Kumar, Abhinav" userId="8066a73d-d334-4a89-a116-a30f07405541" providerId="ADAL" clId="{A102EDB2-1FDE-4E2D-AF76-569F741EFE2D}" dt="2024-09-18T15:42:49.838" v="6331"/>
          <ac:picMkLst>
            <pc:docMk/>
            <pc:sldMk cId="3075366509" sldId="401"/>
            <ac:picMk id="192" creationId="{09F69B7C-C820-7C1B-4E3D-5E243C2F9352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3075366509" sldId="401"/>
            <ac:picMk id="193" creationId="{AD260DE2-EA90-92A4-184E-AA6A51743299}"/>
          </ac:picMkLst>
        </pc:picChg>
        <pc:picChg chg="add del mod ord">
          <ac:chgData name="Kumar, Abhinav" userId="8066a73d-d334-4a89-a116-a30f07405541" providerId="ADAL" clId="{A102EDB2-1FDE-4E2D-AF76-569F741EFE2D}" dt="2024-09-18T15:44:12.015" v="6352" actId="478"/>
          <ac:picMkLst>
            <pc:docMk/>
            <pc:sldMk cId="3075366509" sldId="401"/>
            <ac:picMk id="196" creationId="{8758BF20-BDD0-3AD0-0035-81F0A57B8939}"/>
          </ac:picMkLst>
        </pc:picChg>
        <pc:picChg chg="add del mod">
          <ac:chgData name="Kumar, Abhinav" userId="8066a73d-d334-4a89-a116-a30f07405541" providerId="ADAL" clId="{A102EDB2-1FDE-4E2D-AF76-569F741EFE2D}" dt="2024-09-18T15:50:42.114" v="6400"/>
          <ac:picMkLst>
            <pc:docMk/>
            <pc:sldMk cId="3075366509" sldId="401"/>
            <ac:picMk id="199" creationId="{47F73E9C-A4B8-34B6-6D2C-2B706D2761B8}"/>
          </ac:picMkLst>
        </pc:picChg>
        <pc:picChg chg="add del mod">
          <ac:chgData name="Kumar, Abhinav" userId="8066a73d-d334-4a89-a116-a30f07405541" providerId="ADAL" clId="{A102EDB2-1FDE-4E2D-AF76-569F741EFE2D}" dt="2024-09-18T15:54:58.255" v="6404"/>
          <ac:picMkLst>
            <pc:docMk/>
            <pc:sldMk cId="3075366509" sldId="401"/>
            <ac:picMk id="208" creationId="{45ED6C63-4118-549F-72E4-C4DF5003751A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3075366509" sldId="401"/>
            <ac:picMk id="212" creationId="{AF1473F6-B3E3-D386-014A-C93C89B3D90F}"/>
          </ac:picMkLst>
        </pc:picChg>
        <pc:picChg chg="add del mod">
          <ac:chgData name="Kumar, Abhinav" userId="8066a73d-d334-4a89-a116-a30f07405541" providerId="ADAL" clId="{A102EDB2-1FDE-4E2D-AF76-569F741EFE2D}" dt="2024-09-18T16:21:01.429" v="6567"/>
          <ac:picMkLst>
            <pc:docMk/>
            <pc:sldMk cId="3075366509" sldId="401"/>
            <ac:picMk id="221" creationId="{87722B31-7594-3F70-05A1-F7BCB4D79CF5}"/>
          </ac:picMkLst>
        </pc:picChg>
        <pc:picChg chg="add del mod ord">
          <ac:chgData name="Kumar, Abhinav" userId="8066a73d-d334-4a89-a116-a30f07405541" providerId="ADAL" clId="{A102EDB2-1FDE-4E2D-AF76-569F741EFE2D}" dt="2024-09-18T16:21:34.486" v="6568"/>
          <ac:picMkLst>
            <pc:docMk/>
            <pc:sldMk cId="3075366509" sldId="401"/>
            <ac:picMk id="238" creationId="{9F553E3E-D9C1-A0A1-B0BB-1C784122F4E4}"/>
          </ac:picMkLst>
        </pc:picChg>
        <pc:picChg chg="add del mod">
          <ac:chgData name="Kumar, Abhinav" userId="8066a73d-d334-4a89-a116-a30f07405541" providerId="ADAL" clId="{A102EDB2-1FDE-4E2D-AF76-569F741EFE2D}" dt="2024-09-18T21:19:51.356" v="9414"/>
          <ac:picMkLst>
            <pc:docMk/>
            <pc:sldMk cId="3075366509" sldId="401"/>
            <ac:picMk id="239" creationId="{0347A981-BDC4-04BA-EBFD-9FE6FF6F15FC}"/>
          </ac:picMkLst>
        </pc:picChg>
        <pc:cxnChg chg="mod topLvl">
          <ac:chgData name="Kumar, Abhinav" userId="8066a73d-d334-4a89-a116-a30f07405541" providerId="ADAL" clId="{A102EDB2-1FDE-4E2D-AF76-569F741EFE2D}" dt="2024-09-18T13:46:38.198" v="5065" actId="1037"/>
          <ac:cxnSpMkLst>
            <pc:docMk/>
            <pc:sldMk cId="3075366509" sldId="401"/>
            <ac:cxnSpMk id="5" creationId="{3E156E0D-3D93-36D8-4785-0745871ADF7F}"/>
          </ac:cxnSpMkLst>
        </pc:cxnChg>
        <pc:cxnChg chg="mod topLvl">
          <ac:chgData name="Kumar, Abhinav" userId="8066a73d-d334-4a89-a116-a30f07405541" providerId="ADAL" clId="{A102EDB2-1FDE-4E2D-AF76-569F741EFE2D}" dt="2024-09-18T13:46:38.198" v="5065" actId="1037"/>
          <ac:cxnSpMkLst>
            <pc:docMk/>
            <pc:sldMk cId="3075366509" sldId="401"/>
            <ac:cxnSpMk id="6" creationId="{99C1D941-9079-9F7E-7725-0E4A382F7C2B}"/>
          </ac:cxnSpMkLst>
        </pc:cxnChg>
        <pc:cxnChg chg="mod topLvl">
          <ac:chgData name="Kumar, Abhinav" userId="8066a73d-d334-4a89-a116-a30f07405541" providerId="ADAL" clId="{A102EDB2-1FDE-4E2D-AF76-569F741EFE2D}" dt="2024-09-18T13:46:38.198" v="5065" actId="1037"/>
          <ac:cxnSpMkLst>
            <pc:docMk/>
            <pc:sldMk cId="3075366509" sldId="401"/>
            <ac:cxnSpMk id="13" creationId="{35CA3175-D081-ADEF-C479-5C4DA06675B4}"/>
          </ac:cxnSpMkLst>
        </pc:cxnChg>
        <pc:cxnChg chg="del mod">
          <ac:chgData name="Kumar, Abhinav" userId="8066a73d-d334-4a89-a116-a30f07405541" providerId="ADAL" clId="{A102EDB2-1FDE-4E2D-AF76-569F741EFE2D}" dt="2024-09-18T13:34:55.731" v="4816" actId="478"/>
          <ac:cxnSpMkLst>
            <pc:docMk/>
            <pc:sldMk cId="3075366509" sldId="401"/>
            <ac:cxnSpMk id="23" creationId="{4445FB12-BB0F-203B-C617-A3FDD1C3B8CA}"/>
          </ac:cxnSpMkLst>
        </pc:cxnChg>
        <pc:cxnChg chg="del mod">
          <ac:chgData name="Kumar, Abhinav" userId="8066a73d-d334-4a89-a116-a30f07405541" providerId="ADAL" clId="{A102EDB2-1FDE-4E2D-AF76-569F741EFE2D}" dt="2024-09-18T13:34:55.731" v="4816" actId="478"/>
          <ac:cxnSpMkLst>
            <pc:docMk/>
            <pc:sldMk cId="3075366509" sldId="401"/>
            <ac:cxnSpMk id="24" creationId="{8EDF6852-4EA2-F118-8071-665CD253879C}"/>
          </ac:cxnSpMkLst>
        </pc:cxnChg>
        <pc:cxnChg chg="del mod">
          <ac:chgData name="Kumar, Abhinav" userId="8066a73d-d334-4a89-a116-a30f07405541" providerId="ADAL" clId="{A102EDB2-1FDE-4E2D-AF76-569F741EFE2D}" dt="2024-09-18T13:34:55.731" v="4816" actId="478"/>
          <ac:cxnSpMkLst>
            <pc:docMk/>
            <pc:sldMk cId="3075366509" sldId="401"/>
            <ac:cxnSpMk id="31" creationId="{82E65D0A-D5A2-5D60-A4E8-F3BBA53B7FD0}"/>
          </ac:cxnSpMkLst>
        </pc:cxnChg>
      </pc:sldChg>
      <pc:sldChg chg="addSp delSp modSp new mod modTransition modAnim modNotesTx">
        <pc:chgData name="Kumar, Abhinav" userId="8066a73d-d334-4a89-a116-a30f07405541" providerId="ADAL" clId="{A102EDB2-1FDE-4E2D-AF76-569F741EFE2D}" dt="2024-09-18T21:17:04.465" v="9403"/>
        <pc:sldMkLst>
          <pc:docMk/>
          <pc:sldMk cId="1561258492" sldId="402"/>
        </pc:sldMkLst>
        <pc:spChg chg="mod">
          <ac:chgData name="Kumar, Abhinav" userId="8066a73d-d334-4a89-a116-a30f07405541" providerId="ADAL" clId="{A102EDB2-1FDE-4E2D-AF76-569F741EFE2D}" dt="2024-09-18T15:24:50.783" v="6178" actId="404"/>
          <ac:spMkLst>
            <pc:docMk/>
            <pc:sldMk cId="1561258492" sldId="402"/>
            <ac:spMk id="2" creationId="{C96AAE5A-0A66-C089-C5D9-A5EA193F88A4}"/>
          </ac:spMkLst>
        </pc:spChg>
        <pc:spChg chg="add del mod">
          <ac:chgData name="Kumar, Abhinav" userId="8066a73d-d334-4a89-a116-a30f07405541" providerId="ADAL" clId="{A102EDB2-1FDE-4E2D-AF76-569F741EFE2D}" dt="2024-09-18T14:23:11.029" v="5820" actId="20577"/>
          <ac:spMkLst>
            <pc:docMk/>
            <pc:sldMk cId="1561258492" sldId="402"/>
            <ac:spMk id="3" creationId="{2A62A226-B5C6-48F5-ED51-9F94048797C0}"/>
          </ac:spMkLst>
        </pc:spChg>
        <pc:spChg chg="add mod">
          <ac:chgData name="Kumar, Abhinav" userId="8066a73d-d334-4a89-a116-a30f07405541" providerId="ADAL" clId="{A102EDB2-1FDE-4E2D-AF76-569F741EFE2D}" dt="2024-09-18T14:04:20.881" v="5445"/>
          <ac:spMkLst>
            <pc:docMk/>
            <pc:sldMk cId="1561258492" sldId="402"/>
            <ac:spMk id="5" creationId="{8DFB9F90-257E-13F7-8859-05CDB3EFE066}"/>
          </ac:spMkLst>
        </pc:spChg>
        <pc:spChg chg="add mod">
          <ac:chgData name="Kumar, Abhinav" userId="8066a73d-d334-4a89-a116-a30f07405541" providerId="ADAL" clId="{A102EDB2-1FDE-4E2D-AF76-569F741EFE2D}" dt="2024-09-18T14:05:47.992" v="5538" actId="207"/>
          <ac:spMkLst>
            <pc:docMk/>
            <pc:sldMk cId="1561258492" sldId="402"/>
            <ac:spMk id="6" creationId="{C2D5FDE5-0217-DBCA-4473-2EE5D3860DBE}"/>
          </ac:spMkLst>
        </pc:spChg>
        <pc:spChg chg="add mod">
          <ac:chgData name="Kumar, Abhinav" userId="8066a73d-d334-4a89-a116-a30f07405541" providerId="ADAL" clId="{A102EDB2-1FDE-4E2D-AF76-569F741EFE2D}" dt="2024-09-18T15:47:09.520" v="6385" actId="20577"/>
          <ac:spMkLst>
            <pc:docMk/>
            <pc:sldMk cId="1561258492" sldId="402"/>
            <ac:spMk id="7" creationId="{E41A632B-19E8-E70D-E3BA-C6DF6CB659C5}"/>
          </ac:spMkLst>
        </pc:spChg>
        <pc:spChg chg="add mod">
          <ac:chgData name="Kumar, Abhinav" userId="8066a73d-d334-4a89-a116-a30f07405541" providerId="ADAL" clId="{A102EDB2-1FDE-4E2D-AF76-569F741EFE2D}" dt="2024-09-18T14:06:00.315" v="5540" actId="207"/>
          <ac:spMkLst>
            <pc:docMk/>
            <pc:sldMk cId="1561258492" sldId="402"/>
            <ac:spMk id="8" creationId="{E419440E-A9AC-0F6A-0BE6-970F32A28C6C}"/>
          </ac:spMkLst>
        </pc:spChg>
        <pc:spChg chg="add del">
          <ac:chgData name="Kumar, Abhinav" userId="8066a73d-d334-4a89-a116-a30f07405541" providerId="ADAL" clId="{A102EDB2-1FDE-4E2D-AF76-569F741EFE2D}" dt="2024-09-18T14:07:24.842" v="5549" actId="478"/>
          <ac:spMkLst>
            <pc:docMk/>
            <pc:sldMk cId="1561258492" sldId="402"/>
            <ac:spMk id="13" creationId="{76BBBB33-68E7-710D-5EE0-27025D4D4F25}"/>
          </ac:spMkLst>
        </pc:spChg>
        <pc:spChg chg="add mod">
          <ac:chgData name="Kumar, Abhinav" userId="8066a73d-d334-4a89-a116-a30f07405541" providerId="ADAL" clId="{A102EDB2-1FDE-4E2D-AF76-569F741EFE2D}" dt="2024-09-18T14:08:41.872" v="5556" actId="208"/>
          <ac:spMkLst>
            <pc:docMk/>
            <pc:sldMk cId="1561258492" sldId="402"/>
            <ac:spMk id="14" creationId="{497CA591-0B6D-3E31-A65B-7386FA409326}"/>
          </ac:spMkLst>
        </pc:spChg>
        <pc:spChg chg="add mod">
          <ac:chgData name="Kumar, Abhinav" userId="8066a73d-d334-4a89-a116-a30f07405541" providerId="ADAL" clId="{A102EDB2-1FDE-4E2D-AF76-569F741EFE2D}" dt="2024-09-18T14:08:41.872" v="5556" actId="208"/>
          <ac:spMkLst>
            <pc:docMk/>
            <pc:sldMk cId="1561258492" sldId="402"/>
            <ac:spMk id="15" creationId="{E107391F-143B-B11A-6E27-20CF6196F3FF}"/>
          </ac:spMkLst>
        </pc:spChg>
        <pc:spChg chg="add mod">
          <ac:chgData name="Kumar, Abhinav" userId="8066a73d-d334-4a89-a116-a30f07405541" providerId="ADAL" clId="{A102EDB2-1FDE-4E2D-AF76-569F741EFE2D}" dt="2024-09-18T14:08:41.872" v="5556" actId="208"/>
          <ac:spMkLst>
            <pc:docMk/>
            <pc:sldMk cId="1561258492" sldId="402"/>
            <ac:spMk id="16" creationId="{D304CB3E-6687-05F3-ED53-1B050F255C06}"/>
          </ac:spMkLst>
        </pc:spChg>
        <pc:spChg chg="add mod">
          <ac:chgData name="Kumar, Abhinav" userId="8066a73d-d334-4a89-a116-a30f07405541" providerId="ADAL" clId="{A102EDB2-1FDE-4E2D-AF76-569F741EFE2D}" dt="2024-09-18T14:11:51.351" v="5583" actId="208"/>
          <ac:spMkLst>
            <pc:docMk/>
            <pc:sldMk cId="1561258492" sldId="402"/>
            <ac:spMk id="17" creationId="{EBEC1559-656A-7355-809C-3486FCB1D4CB}"/>
          </ac:spMkLst>
        </pc:spChg>
        <pc:spChg chg="add mod">
          <ac:chgData name="Kumar, Abhinav" userId="8066a73d-d334-4a89-a116-a30f07405541" providerId="ADAL" clId="{A102EDB2-1FDE-4E2D-AF76-569F741EFE2D}" dt="2024-09-18T15:36:04.724" v="6253" actId="20577"/>
          <ac:spMkLst>
            <pc:docMk/>
            <pc:sldMk cId="1561258492" sldId="402"/>
            <ac:spMk id="18" creationId="{B94D0442-52F0-FFF5-5E25-D0671806591F}"/>
          </ac:spMkLst>
        </pc:spChg>
        <pc:spChg chg="add mod">
          <ac:chgData name="Kumar, Abhinav" userId="8066a73d-d334-4a89-a116-a30f07405541" providerId="ADAL" clId="{A102EDB2-1FDE-4E2D-AF76-569F741EFE2D}" dt="2024-09-18T14:23:21.262" v="5919" actId="1037"/>
          <ac:spMkLst>
            <pc:docMk/>
            <pc:sldMk cId="1561258492" sldId="402"/>
            <ac:spMk id="19" creationId="{2C9D755E-141B-CCCD-DDEA-F36F4CB0F498}"/>
          </ac:spMkLst>
        </pc:spChg>
        <pc:spChg chg="add mod">
          <ac:chgData name="Kumar, Abhinav" userId="8066a73d-d334-4a89-a116-a30f07405541" providerId="ADAL" clId="{A102EDB2-1FDE-4E2D-AF76-569F741EFE2D}" dt="2024-09-18T16:23:14.936" v="6572" actId="20577"/>
          <ac:spMkLst>
            <pc:docMk/>
            <pc:sldMk cId="1561258492" sldId="402"/>
            <ac:spMk id="20" creationId="{C7C750F9-E228-8002-E257-CF512D431619}"/>
          </ac:spMkLst>
        </pc:spChg>
        <pc:picChg chg="add del mod">
          <ac:chgData name="Kumar, Abhinav" userId="8066a73d-d334-4a89-a116-a30f07405541" providerId="ADAL" clId="{A102EDB2-1FDE-4E2D-AF76-569F741EFE2D}" dt="2024-09-18T15:31:35.595" v="6209"/>
          <ac:picMkLst>
            <pc:docMk/>
            <pc:sldMk cId="1561258492" sldId="402"/>
            <ac:picMk id="22" creationId="{62A02BD7-B008-50CD-1765-1878517BAA3E}"/>
          </ac:picMkLst>
        </pc:picChg>
        <pc:picChg chg="add del mod ord">
          <ac:chgData name="Kumar, Abhinav" userId="8066a73d-d334-4a89-a116-a30f07405541" providerId="ADAL" clId="{A102EDB2-1FDE-4E2D-AF76-569F741EFE2D}" dt="2024-09-18T15:32:06.445" v="6210"/>
          <ac:picMkLst>
            <pc:docMk/>
            <pc:sldMk cId="1561258492" sldId="402"/>
            <ac:picMk id="24" creationId="{C5623901-D4FF-BFBD-40DA-61B75F635330}"/>
          </ac:picMkLst>
        </pc:picChg>
        <pc:picChg chg="add del mod">
          <ac:chgData name="Kumar, Abhinav" userId="8066a73d-d334-4a89-a116-a30f07405541" providerId="ADAL" clId="{A102EDB2-1FDE-4E2D-AF76-569F741EFE2D}" dt="2024-09-18T15:33:01.761" v="6214"/>
          <ac:picMkLst>
            <pc:docMk/>
            <pc:sldMk cId="1561258492" sldId="402"/>
            <ac:picMk id="25" creationId="{5817D985-AC25-E682-A21D-50B366D4DF8C}"/>
          </ac:picMkLst>
        </pc:picChg>
        <pc:picChg chg="add del mod ord">
          <ac:chgData name="Kumar, Abhinav" userId="8066a73d-d334-4a89-a116-a30f07405541" providerId="ADAL" clId="{A102EDB2-1FDE-4E2D-AF76-569F741EFE2D}" dt="2024-09-18T15:33:37.119" v="6215"/>
          <ac:picMkLst>
            <pc:docMk/>
            <pc:sldMk cId="1561258492" sldId="402"/>
            <ac:picMk id="30" creationId="{1962FE86-5B60-7631-87AF-A662C81BD0E2}"/>
          </ac:picMkLst>
        </pc:picChg>
        <pc:picChg chg="add del mod">
          <ac:chgData name="Kumar, Abhinav" userId="8066a73d-d334-4a89-a116-a30f07405541" providerId="ADAL" clId="{A102EDB2-1FDE-4E2D-AF76-569F741EFE2D}" dt="2024-09-18T15:33:42.208" v="6219"/>
          <ac:picMkLst>
            <pc:docMk/>
            <pc:sldMk cId="1561258492" sldId="402"/>
            <ac:picMk id="31" creationId="{EF14A605-0138-9B78-50C8-181DCF3F0423}"/>
          </ac:picMkLst>
        </pc:picChg>
        <pc:picChg chg="add del mod ord">
          <ac:chgData name="Kumar, Abhinav" userId="8066a73d-d334-4a89-a116-a30f07405541" providerId="ADAL" clId="{A102EDB2-1FDE-4E2D-AF76-569F741EFE2D}" dt="2024-09-18T21:17:04.465" v="9403"/>
          <ac:picMkLst>
            <pc:docMk/>
            <pc:sldMk cId="1561258492" sldId="402"/>
            <ac:picMk id="32" creationId="{2FD6E6D2-2BD1-975A-7D61-165375F9BF10}"/>
          </ac:picMkLst>
        </pc:picChg>
        <pc:picChg chg="add mod">
          <ac:chgData name="Kumar, Abhinav" userId="8066a73d-d334-4a89-a116-a30f07405541" providerId="ADAL" clId="{A102EDB2-1FDE-4E2D-AF76-569F741EFE2D}" dt="2024-09-18T21:17:04.465" v="9403"/>
          <ac:picMkLst>
            <pc:docMk/>
            <pc:sldMk cId="1561258492" sldId="402"/>
            <ac:picMk id="33" creationId="{74A66666-7884-737C-361A-512A7F3DC814}"/>
          </ac:picMkLst>
        </pc:picChg>
        <pc:picChg chg="add del mod ord">
          <ac:chgData name="Kumar, Abhinav" userId="8066a73d-d334-4a89-a116-a30f07405541" providerId="ADAL" clId="{A102EDB2-1FDE-4E2D-AF76-569F741EFE2D}" dt="2024-09-18T15:34:50.582" v="6220"/>
          <ac:picMkLst>
            <pc:docMk/>
            <pc:sldMk cId="1561258492" sldId="402"/>
            <ac:picMk id="34" creationId="{AE7F9692-CC70-F83E-119B-7B66D143710A}"/>
          </ac:picMkLst>
        </pc:picChg>
        <pc:picChg chg="add del mod">
          <ac:chgData name="Kumar, Abhinav" userId="8066a73d-d334-4a89-a116-a30f07405541" providerId="ADAL" clId="{A102EDB2-1FDE-4E2D-AF76-569F741EFE2D}" dt="2024-09-18T15:35:15.073" v="6237"/>
          <ac:picMkLst>
            <pc:docMk/>
            <pc:sldMk cId="1561258492" sldId="402"/>
            <ac:picMk id="35" creationId="{4B8136DE-BEB0-11A2-90C1-F904CAF61CBA}"/>
          </ac:picMkLst>
        </pc:picChg>
        <pc:picChg chg="add del mod ord">
          <ac:chgData name="Kumar, Abhinav" userId="8066a73d-d334-4a89-a116-a30f07405541" providerId="ADAL" clId="{A102EDB2-1FDE-4E2D-AF76-569F741EFE2D}" dt="2024-09-18T15:36:00.427" v="6242"/>
          <ac:picMkLst>
            <pc:docMk/>
            <pc:sldMk cId="1561258492" sldId="402"/>
            <ac:picMk id="36" creationId="{3A63309E-67ED-78E9-FD38-C91C82AB5461}"/>
          </ac:picMkLst>
        </pc:picChg>
        <pc:picChg chg="add del mod">
          <ac:chgData name="Kumar, Abhinav" userId="8066a73d-d334-4a89-a116-a30f07405541" providerId="ADAL" clId="{A102EDB2-1FDE-4E2D-AF76-569F741EFE2D}" dt="2024-09-18T15:36:16.322" v="6257"/>
          <ac:picMkLst>
            <pc:docMk/>
            <pc:sldMk cId="1561258492" sldId="402"/>
            <ac:picMk id="37" creationId="{D83BB684-6A4A-704E-B2D0-A8A2AAB0763C}"/>
          </ac:picMkLst>
        </pc:picChg>
        <pc:picChg chg="add del mod ord">
          <ac:chgData name="Kumar, Abhinav" userId="8066a73d-d334-4a89-a116-a30f07405541" providerId="ADAL" clId="{A102EDB2-1FDE-4E2D-AF76-569F741EFE2D}" dt="2024-09-18T15:37:23.334" v="6262"/>
          <ac:picMkLst>
            <pc:docMk/>
            <pc:sldMk cId="1561258492" sldId="402"/>
            <ac:picMk id="39" creationId="{903F0AAE-8357-35EC-56CD-6DA505B3DEAA}"/>
          </ac:picMkLst>
        </pc:picChg>
        <pc:picChg chg="add del mod">
          <ac:chgData name="Kumar, Abhinav" userId="8066a73d-d334-4a89-a116-a30f07405541" providerId="ADAL" clId="{A102EDB2-1FDE-4E2D-AF76-569F741EFE2D}" dt="2024-09-18T15:42:52.262" v="6339"/>
          <ac:picMkLst>
            <pc:docMk/>
            <pc:sldMk cId="1561258492" sldId="402"/>
            <ac:picMk id="40" creationId="{CF9916C7-918A-13A9-AF18-24857A47A140}"/>
          </ac:picMkLst>
        </pc:picChg>
        <pc:picChg chg="add del mod ord">
          <ac:chgData name="Kumar, Abhinav" userId="8066a73d-d334-4a89-a116-a30f07405541" providerId="ADAL" clId="{A102EDB2-1FDE-4E2D-AF76-569F741EFE2D}" dt="2024-09-18T15:43:56.928" v="6350"/>
          <ac:picMkLst>
            <pc:docMk/>
            <pc:sldMk cId="1561258492" sldId="402"/>
            <ac:picMk id="41" creationId="{B106BEE3-F4FE-DD7D-4A37-5D650752CFA4}"/>
          </ac:picMkLst>
        </pc:picChg>
        <pc:picChg chg="add del mod">
          <ac:chgData name="Kumar, Abhinav" userId="8066a73d-d334-4a89-a116-a30f07405541" providerId="ADAL" clId="{A102EDB2-1FDE-4E2D-AF76-569F741EFE2D}" dt="2024-09-18T15:45:04.902" v="6362"/>
          <ac:picMkLst>
            <pc:docMk/>
            <pc:sldMk cId="1561258492" sldId="402"/>
            <ac:picMk id="42" creationId="{0EB7B83D-40E8-ADB1-8971-2166085E3392}"/>
          </ac:picMkLst>
        </pc:picChg>
        <pc:picChg chg="add del mod ord">
          <ac:chgData name="Kumar, Abhinav" userId="8066a73d-d334-4a89-a116-a30f07405541" providerId="ADAL" clId="{A102EDB2-1FDE-4E2D-AF76-569F741EFE2D}" dt="2024-09-18T15:45:54.073" v="6367"/>
          <ac:picMkLst>
            <pc:docMk/>
            <pc:sldMk cId="1561258492" sldId="402"/>
            <ac:picMk id="45" creationId="{4CFE8CFB-D730-2940-B254-8AD0F1DD89F3}"/>
          </ac:picMkLst>
        </pc:picChg>
        <pc:picChg chg="add del mod">
          <ac:chgData name="Kumar, Abhinav" userId="8066a73d-d334-4a89-a116-a30f07405541" providerId="ADAL" clId="{A102EDB2-1FDE-4E2D-AF76-569F741EFE2D}" dt="2024-09-18T15:45:56.432" v="6369"/>
          <ac:picMkLst>
            <pc:docMk/>
            <pc:sldMk cId="1561258492" sldId="402"/>
            <ac:picMk id="46" creationId="{CA36F1F5-306A-84C3-859B-875E580F387A}"/>
          </ac:picMkLst>
        </pc:picChg>
        <pc:picChg chg="add del mod ord">
          <ac:chgData name="Kumar, Abhinav" userId="8066a73d-d334-4a89-a116-a30f07405541" providerId="ADAL" clId="{A102EDB2-1FDE-4E2D-AF76-569F741EFE2D}" dt="2024-09-18T15:46:04.741" v="6370"/>
          <ac:picMkLst>
            <pc:docMk/>
            <pc:sldMk cId="1561258492" sldId="402"/>
            <ac:picMk id="49" creationId="{A875BC2B-9659-7C45-F399-122D581E363B}"/>
          </ac:picMkLst>
        </pc:picChg>
        <pc:picChg chg="add del mod">
          <ac:chgData name="Kumar, Abhinav" userId="8066a73d-d334-4a89-a116-a30f07405541" providerId="ADAL" clId="{A102EDB2-1FDE-4E2D-AF76-569F741EFE2D}" dt="2024-09-18T15:46:07.487" v="6372"/>
          <ac:picMkLst>
            <pc:docMk/>
            <pc:sldMk cId="1561258492" sldId="402"/>
            <ac:picMk id="50" creationId="{DEACF364-D2F5-87C2-5B90-45E6DD55C9A9}"/>
          </ac:picMkLst>
        </pc:picChg>
        <pc:picChg chg="add del mod ord">
          <ac:chgData name="Kumar, Abhinav" userId="8066a73d-d334-4a89-a116-a30f07405541" providerId="ADAL" clId="{A102EDB2-1FDE-4E2D-AF76-569F741EFE2D}" dt="2024-09-18T15:46:24.256" v="6373"/>
          <ac:picMkLst>
            <pc:docMk/>
            <pc:sldMk cId="1561258492" sldId="402"/>
            <ac:picMk id="53" creationId="{B92F9C55-D255-6780-0BAA-24280DE948DB}"/>
          </ac:picMkLst>
        </pc:picChg>
        <pc:picChg chg="add del mod">
          <ac:chgData name="Kumar, Abhinav" userId="8066a73d-d334-4a89-a116-a30f07405541" providerId="ADAL" clId="{A102EDB2-1FDE-4E2D-AF76-569F741EFE2D}" dt="2024-09-18T15:46:26.992" v="6375"/>
          <ac:picMkLst>
            <pc:docMk/>
            <pc:sldMk cId="1561258492" sldId="402"/>
            <ac:picMk id="54" creationId="{6580E8A0-496F-B94E-1986-C9B5B91B99BA}"/>
          </ac:picMkLst>
        </pc:picChg>
        <pc:picChg chg="add del mod ord">
          <ac:chgData name="Kumar, Abhinav" userId="8066a73d-d334-4a89-a116-a30f07405541" providerId="ADAL" clId="{A102EDB2-1FDE-4E2D-AF76-569F741EFE2D}" dt="2024-09-18T15:46:45.859" v="6376"/>
          <ac:picMkLst>
            <pc:docMk/>
            <pc:sldMk cId="1561258492" sldId="402"/>
            <ac:picMk id="57" creationId="{0EB22327-1467-89D0-B49E-7F26954CDDF3}"/>
          </ac:picMkLst>
        </pc:picChg>
        <pc:picChg chg="add del mod">
          <ac:chgData name="Kumar, Abhinav" userId="8066a73d-d334-4a89-a116-a30f07405541" providerId="ADAL" clId="{A102EDB2-1FDE-4E2D-AF76-569F741EFE2D}" dt="2024-09-18T15:46:48.129" v="6378"/>
          <ac:picMkLst>
            <pc:docMk/>
            <pc:sldMk cId="1561258492" sldId="402"/>
            <ac:picMk id="58" creationId="{28534F58-E383-9775-EC9F-B8A5E3B956EA}"/>
          </ac:picMkLst>
        </pc:picChg>
        <pc:picChg chg="add del mod ord">
          <ac:chgData name="Kumar, Abhinav" userId="8066a73d-d334-4a89-a116-a30f07405541" providerId="ADAL" clId="{A102EDB2-1FDE-4E2D-AF76-569F741EFE2D}" dt="2024-09-18T15:46:56.601" v="6379"/>
          <ac:picMkLst>
            <pc:docMk/>
            <pc:sldMk cId="1561258492" sldId="402"/>
            <ac:picMk id="61" creationId="{A7D2315E-2286-36A9-93C9-A7D54ED38B33}"/>
          </ac:picMkLst>
        </pc:picChg>
        <pc:picChg chg="add del mod">
          <ac:chgData name="Kumar, Abhinav" userId="8066a73d-d334-4a89-a116-a30f07405541" providerId="ADAL" clId="{A102EDB2-1FDE-4E2D-AF76-569F741EFE2D}" dt="2024-09-18T15:47:17.324" v="6387"/>
          <ac:picMkLst>
            <pc:docMk/>
            <pc:sldMk cId="1561258492" sldId="402"/>
            <ac:picMk id="62" creationId="{F0EFB848-6A69-9F4D-D1FD-E8E7F991C77B}"/>
          </ac:picMkLst>
        </pc:picChg>
        <pc:picChg chg="add del mod ord">
          <ac:chgData name="Kumar, Abhinav" userId="8066a73d-d334-4a89-a116-a30f07405541" providerId="ADAL" clId="{A102EDB2-1FDE-4E2D-AF76-569F741EFE2D}" dt="2024-09-18T15:47:42.022" v="6388"/>
          <ac:picMkLst>
            <pc:docMk/>
            <pc:sldMk cId="1561258492" sldId="402"/>
            <ac:picMk id="66" creationId="{40FA9F03-81FB-3AB0-07A2-777D3ED67E82}"/>
          </ac:picMkLst>
        </pc:picChg>
        <pc:picChg chg="add del mod">
          <ac:chgData name="Kumar, Abhinav" userId="8066a73d-d334-4a89-a116-a30f07405541" providerId="ADAL" clId="{A102EDB2-1FDE-4E2D-AF76-569F741EFE2D}" dt="2024-09-18T15:47:53.906" v="6390"/>
          <ac:picMkLst>
            <pc:docMk/>
            <pc:sldMk cId="1561258492" sldId="402"/>
            <ac:picMk id="67" creationId="{CC6DE0E8-F6AD-97AE-31F9-629A239DA6B8}"/>
          </ac:picMkLst>
        </pc:picChg>
        <pc:picChg chg="add del mod ord">
          <ac:chgData name="Kumar, Abhinav" userId="8066a73d-d334-4a89-a116-a30f07405541" providerId="ADAL" clId="{A102EDB2-1FDE-4E2D-AF76-569F741EFE2D}" dt="2024-09-18T15:48:16.360" v="6391"/>
          <ac:picMkLst>
            <pc:docMk/>
            <pc:sldMk cId="1561258492" sldId="402"/>
            <ac:picMk id="70" creationId="{4172BC69-1E0F-B800-F950-FE51DCC4F094}"/>
          </ac:picMkLst>
        </pc:picChg>
        <pc:picChg chg="add del mod">
          <ac:chgData name="Kumar, Abhinav" userId="8066a73d-d334-4a89-a116-a30f07405541" providerId="ADAL" clId="{A102EDB2-1FDE-4E2D-AF76-569F741EFE2D}" dt="2024-09-18T15:56:09.335" v="6407"/>
          <ac:picMkLst>
            <pc:docMk/>
            <pc:sldMk cId="1561258492" sldId="402"/>
            <ac:picMk id="71" creationId="{B05FE1E6-57D8-FC81-F64F-83891051C04F}"/>
          </ac:picMkLst>
        </pc:picChg>
        <pc:picChg chg="add del mod">
          <ac:chgData name="Kumar, Abhinav" userId="8066a73d-d334-4a89-a116-a30f07405541" providerId="ADAL" clId="{A102EDB2-1FDE-4E2D-AF76-569F741EFE2D}" dt="2024-09-18T16:08:52.231" v="6441"/>
          <ac:picMkLst>
            <pc:docMk/>
            <pc:sldMk cId="1561258492" sldId="402"/>
            <ac:picMk id="78" creationId="{E0037DFC-5085-B7E2-7255-E84E31905900}"/>
          </ac:picMkLst>
        </pc:picChg>
        <pc:picChg chg="add del mod ord">
          <ac:chgData name="Kumar, Abhinav" userId="8066a73d-d334-4a89-a116-a30f07405541" providerId="ADAL" clId="{A102EDB2-1FDE-4E2D-AF76-569F741EFE2D}" dt="2024-09-18T16:09:03.050" v="6442"/>
          <ac:picMkLst>
            <pc:docMk/>
            <pc:sldMk cId="1561258492" sldId="402"/>
            <ac:picMk id="89" creationId="{3DE4D422-0E79-4DD0-6FC6-A0640BD2EDE9}"/>
          </ac:picMkLst>
        </pc:picChg>
        <pc:picChg chg="add del mod">
          <ac:chgData name="Kumar, Abhinav" userId="8066a73d-d334-4a89-a116-a30f07405541" providerId="ADAL" clId="{A102EDB2-1FDE-4E2D-AF76-569F741EFE2D}" dt="2024-09-18T16:09:05.483" v="6444"/>
          <ac:picMkLst>
            <pc:docMk/>
            <pc:sldMk cId="1561258492" sldId="402"/>
            <ac:picMk id="90" creationId="{E556F4DF-9F29-7541-5272-9236363A3F33}"/>
          </ac:picMkLst>
        </pc:picChg>
        <pc:picChg chg="add del mod ord">
          <ac:chgData name="Kumar, Abhinav" userId="8066a73d-d334-4a89-a116-a30f07405541" providerId="ADAL" clId="{A102EDB2-1FDE-4E2D-AF76-569F741EFE2D}" dt="2024-09-18T16:09:13.263" v="6445"/>
          <ac:picMkLst>
            <pc:docMk/>
            <pc:sldMk cId="1561258492" sldId="402"/>
            <ac:picMk id="93" creationId="{6F2B534A-1E33-D23D-9358-31A802B226D9}"/>
          </ac:picMkLst>
        </pc:picChg>
        <pc:picChg chg="add del mod">
          <ac:chgData name="Kumar, Abhinav" userId="8066a73d-d334-4a89-a116-a30f07405541" providerId="ADAL" clId="{A102EDB2-1FDE-4E2D-AF76-569F741EFE2D}" dt="2024-09-18T16:09:16.616" v="6447"/>
          <ac:picMkLst>
            <pc:docMk/>
            <pc:sldMk cId="1561258492" sldId="402"/>
            <ac:picMk id="94" creationId="{336737CF-E298-1C87-393A-D9653C479DFD}"/>
          </ac:picMkLst>
        </pc:picChg>
        <pc:picChg chg="add del mod ord">
          <ac:chgData name="Kumar, Abhinav" userId="8066a73d-d334-4a89-a116-a30f07405541" providerId="ADAL" clId="{A102EDB2-1FDE-4E2D-AF76-569F741EFE2D}" dt="2024-09-18T16:09:33.932" v="6448"/>
          <ac:picMkLst>
            <pc:docMk/>
            <pc:sldMk cId="1561258492" sldId="402"/>
            <ac:picMk id="97" creationId="{FBC461DA-AC6C-A7FC-1B74-ABDD686B12BA}"/>
          </ac:picMkLst>
        </pc:picChg>
        <pc:picChg chg="add del mod">
          <ac:chgData name="Kumar, Abhinav" userId="8066a73d-d334-4a89-a116-a30f07405541" providerId="ADAL" clId="{A102EDB2-1FDE-4E2D-AF76-569F741EFE2D}" dt="2024-09-18T16:09:36.128" v="6450"/>
          <ac:picMkLst>
            <pc:docMk/>
            <pc:sldMk cId="1561258492" sldId="402"/>
            <ac:picMk id="98" creationId="{EB9D9EB8-FA29-7837-6636-9F18B85EAFDB}"/>
          </ac:picMkLst>
        </pc:picChg>
        <pc:picChg chg="add del mod ord">
          <ac:chgData name="Kumar, Abhinav" userId="8066a73d-d334-4a89-a116-a30f07405541" providerId="ADAL" clId="{A102EDB2-1FDE-4E2D-AF76-569F741EFE2D}" dt="2024-09-18T16:09:57.987" v="6451"/>
          <ac:picMkLst>
            <pc:docMk/>
            <pc:sldMk cId="1561258492" sldId="402"/>
            <ac:picMk id="101" creationId="{F7AE2751-3A8E-C91A-B4C0-C10FEBA2CF47}"/>
          </ac:picMkLst>
        </pc:picChg>
        <pc:picChg chg="add del mod">
          <ac:chgData name="Kumar, Abhinav" userId="8066a73d-d334-4a89-a116-a30f07405541" providerId="ADAL" clId="{A102EDB2-1FDE-4E2D-AF76-569F741EFE2D}" dt="2024-09-18T16:23:17.659" v="6573"/>
          <ac:picMkLst>
            <pc:docMk/>
            <pc:sldMk cId="1561258492" sldId="402"/>
            <ac:picMk id="102" creationId="{2FFDA16A-8E92-B233-6AA3-29B9B5A3556E}"/>
          </ac:picMkLst>
        </pc:picChg>
        <pc:picChg chg="add del mod">
          <ac:chgData name="Kumar, Abhinav" userId="8066a73d-d334-4a89-a116-a30f07405541" providerId="ADAL" clId="{A102EDB2-1FDE-4E2D-AF76-569F741EFE2D}" dt="2024-09-18T16:23:31.493" v="6576"/>
          <ac:picMkLst>
            <pc:docMk/>
            <pc:sldMk cId="1561258492" sldId="402"/>
            <ac:picMk id="117" creationId="{4408D9F5-3F46-0218-BE39-0A8809B63C6A}"/>
          </ac:picMkLst>
        </pc:picChg>
        <pc:picChg chg="add del mod ord">
          <ac:chgData name="Kumar, Abhinav" userId="8066a73d-d334-4a89-a116-a30f07405541" providerId="ADAL" clId="{A102EDB2-1FDE-4E2D-AF76-569F741EFE2D}" dt="2024-09-18T16:23:52.051" v="6577"/>
          <ac:picMkLst>
            <pc:docMk/>
            <pc:sldMk cId="1561258492" sldId="402"/>
            <ac:picMk id="120" creationId="{30AB8867-3626-47EF-A5B4-50CCD55A70F6}"/>
          </ac:picMkLst>
        </pc:picChg>
        <pc:picChg chg="add del mod">
          <ac:chgData name="Kumar, Abhinav" userId="8066a73d-d334-4a89-a116-a30f07405541" providerId="ADAL" clId="{A102EDB2-1FDE-4E2D-AF76-569F741EFE2D}" dt="2024-09-18T21:16:44.437" v="9402"/>
          <ac:picMkLst>
            <pc:docMk/>
            <pc:sldMk cId="1561258492" sldId="402"/>
            <ac:picMk id="121" creationId="{D4E79A16-0E1B-2FDF-A253-01F478968048}"/>
          </ac:picMkLst>
        </pc:picChg>
        <pc:cxnChg chg="add del mod">
          <ac:chgData name="Kumar, Abhinav" userId="8066a73d-d334-4a89-a116-a30f07405541" providerId="ADAL" clId="{A102EDB2-1FDE-4E2D-AF76-569F741EFE2D}" dt="2024-09-18T14:07:01.255" v="5547" actId="478"/>
          <ac:cxnSpMkLst>
            <pc:docMk/>
            <pc:sldMk cId="1561258492" sldId="402"/>
            <ac:cxnSpMk id="10" creationId="{5AFF66A2-A32E-005F-A793-E261CDB1BFAC}"/>
          </ac:cxnSpMkLst>
        </pc:cxnChg>
        <pc:cxnChg chg="add mod">
          <ac:chgData name="Kumar, Abhinav" userId="8066a73d-d334-4a89-a116-a30f07405541" providerId="ADAL" clId="{A102EDB2-1FDE-4E2D-AF76-569F741EFE2D}" dt="2024-09-18T14:06:46.753" v="5546" actId="208"/>
          <ac:cxnSpMkLst>
            <pc:docMk/>
            <pc:sldMk cId="1561258492" sldId="402"/>
            <ac:cxnSpMk id="12" creationId="{876410F0-9F32-9122-4CE5-46168F8F7ADC}"/>
          </ac:cxnSpMkLst>
        </pc:cxnChg>
      </pc:sldChg>
    </pc:docChg>
  </pc:docChgLst>
  <pc:docChgLst>
    <pc:chgData name="Kumar, Abhinav" userId="S::abhin@umich.edu::8066a73d-d334-4a89-a116-a30f07405541" providerId="AD" clId="Web-{CBB1C6BB-FA36-03A6-8900-0F4B2647D728}"/>
    <pc:docChg chg="delSld modSld modSection">
      <pc:chgData name="Kumar, Abhinav" userId="S::abhin@umich.edu::8066a73d-d334-4a89-a116-a30f07405541" providerId="AD" clId="Web-{CBB1C6BB-FA36-03A6-8900-0F4B2647D728}" dt="2024-09-12T00:54:32.516" v="5" actId="20577"/>
      <pc:docMkLst>
        <pc:docMk/>
      </pc:docMkLst>
      <pc:sldChg chg="del">
        <pc:chgData name="Kumar, Abhinav" userId="S::abhin@umich.edu::8066a73d-d334-4a89-a116-a30f07405541" providerId="AD" clId="Web-{CBB1C6BB-FA36-03A6-8900-0F4B2647D728}" dt="2024-09-12T00:51:48.120" v="0"/>
        <pc:sldMkLst>
          <pc:docMk/>
          <pc:sldMk cId="3911068974" sldId="313"/>
        </pc:sldMkLst>
      </pc:sldChg>
      <pc:sldChg chg="modSp">
        <pc:chgData name="Kumar, Abhinav" userId="S::abhin@umich.edu::8066a73d-d334-4a89-a116-a30f07405541" providerId="AD" clId="Web-{CBB1C6BB-FA36-03A6-8900-0F4B2647D728}" dt="2024-09-12T00:54:32.516" v="5" actId="20577"/>
        <pc:sldMkLst>
          <pc:docMk/>
          <pc:sldMk cId="3566322025" sldId="331"/>
        </pc:sldMkLst>
        <pc:spChg chg="mod">
          <ac:chgData name="Kumar, Abhinav" userId="S::abhin@umich.edu::8066a73d-d334-4a89-a116-a30f07405541" providerId="AD" clId="Web-{CBB1C6BB-FA36-03A6-8900-0F4B2647D728}" dt="2024-09-12T00:54:32.516" v="5" actId="20577"/>
          <ac:spMkLst>
            <pc:docMk/>
            <pc:sldMk cId="3566322025" sldId="331"/>
            <ac:spMk id="3" creationId="{7A546B8C-94FF-B27D-E80F-87ACA6C1C3B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6B564-75DC-B642-8302-770047DD9FFF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62867-7FB2-814F-BCBB-51E8247FE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6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46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consider the problem of planning contact mode sequences where contact modes correspond to if fingers are in contact with or regrasping a manipulated object, for example when turning a screwdriver.</a:t>
            </a:r>
          </a:p>
          <a:p>
            <a:r>
              <a:rPr lang="en-US" dirty="0"/>
              <a:t>The challenge arises in combining discrete optimization of contact with continuous optimization of trajectories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D62867-7FB2-814F-BCBB-51E8247FE6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97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method, DIPS, plans contact modes informed by a diffusion model that outputs trajectories.</a:t>
            </a:r>
          </a:p>
          <a:p>
            <a:r>
              <a:rPr lang="en-US" dirty="0"/>
              <a:t>We explicitly account for variability in the sampling that might occur due to model error.</a:t>
            </a:r>
          </a:p>
          <a:p>
            <a:r>
              <a:rPr lang="en-US" dirty="0"/>
              <a:t>Given a contact mode, we run a trajectory optimization where different modes correspond to different constraints and objectives.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D62867-7FB2-814F-BCBB-51E8247FE6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7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7fb189b03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7fb189b03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Our planner searches over a tree where different nodes correspond to different sequences.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To expand the tree, we sample trajectories from the diffusion and use this collection of trajectories as an approximation of a distribution.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We update this distribution by calculating likelihoods using our discriminator and resampling.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We calculate costs as expectations over this particle-based distribution.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By continuing this process throughout the tree, we are able to plan contact mode sequences.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70695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task, we us a prior where all contact sequences are equally likely.</a:t>
            </a:r>
          </a:p>
          <a:p>
            <a:r>
              <a:rPr lang="en-US" dirty="0"/>
              <a:t>This leads to sequences in the training dataset not sliding the card very far.</a:t>
            </a:r>
          </a:p>
          <a:p>
            <a:r>
              <a:rPr lang="en-US" dirty="0"/>
              <a:t>However, through planning, we are able to outperform the data our model is trained 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D62867-7FB2-814F-BCBB-51E8247FE6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64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simulated screwdriver experiment, the goal is to turn the screwdriver as far as possible.</a:t>
            </a:r>
          </a:p>
          <a:p>
            <a:r>
              <a:rPr lang="en-US" dirty="0"/>
              <a:t>We use a more informative prior here that sequences turning then regrasping before turning again.</a:t>
            </a:r>
          </a:p>
          <a:p>
            <a:r>
              <a:rPr lang="en-US" dirty="0"/>
              <a:t>However, we find that our planner is able to exploit the fact that regrasping may not always be necessary to turn the screwdriver further.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D62867-7FB2-814F-BCBB-51E8247FE6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00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 the real world, we are also able to plan useful contact sequences, avoiding unnecessary regrasps like the index finger regrasp occurring on the right to turn the screwdriver further.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rerun the contact sequence planning after each contact mode is executed.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D62867-7FB2-814F-BCBB-51E8247FE6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1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06640-99E1-5E4C-97A4-4BA7736CFA89}" type="datetime1">
              <a:rPr lang="en-US" smtClean="0"/>
              <a:t>11/1/2024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6261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89FC-0BC8-1D45-BF11-5028D6CEBFE4}" type="datetime1">
              <a:rPr lang="en-US" smtClean="0"/>
              <a:t>11/1/2024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9888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6EEB0-5DD7-F443-8DF6-862E1105C072}" type="datetime1">
              <a:rPr lang="en-US" smtClean="0"/>
              <a:t>11/1/2024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73225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0424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CE38-A9DF-9948-992B-7D5133F1A308}" type="datetime1">
              <a:rPr lang="en-US" smtClean="0"/>
              <a:t>11/1/2024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18690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DBDF-DB5A-0F41-8410-52265DC1662D}" type="datetime1">
              <a:rPr lang="en-US" smtClean="0"/>
              <a:t>11/1/2024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83386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1D76-C0EA-1646-B4B4-9DACD4AAE201}" type="datetime1">
              <a:rPr lang="en-US" smtClean="0"/>
              <a:t>11/1/2024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41433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B8D9-0479-A14F-A05E-C5D8C8E78077}" type="datetime1">
              <a:rPr lang="en-US" smtClean="0"/>
              <a:t>11/1/2024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3821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DFDC3-A3BE-0C4D-B4C2-4C3F29245336}" type="datetime1">
              <a:rPr lang="en-US" smtClean="0"/>
              <a:t>11/1/2024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473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A02F-DBCA-A445-8721-213AAA918A24}" type="datetime1">
              <a:rPr lang="en-US" smtClean="0"/>
              <a:t>11/1/2024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27384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22709-8884-414D-AF2E-23C13E159DF3}" type="datetime1">
              <a:rPr lang="en-US" smtClean="0"/>
              <a:t>11/1/2024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11568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3DDE-1371-544B-BFB9-458B4918CDB9}" type="datetime1">
              <a:rPr lang="en-US" smtClean="0"/>
              <a:t>11/1/2024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8926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02EC9-4621-8F43-B1B0-740DC0388B05}" type="datetime1">
              <a:rPr lang="en-US" smtClean="0"/>
              <a:t>11/1/2024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447678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4.png"/><Relationship Id="rId5" Type="http://schemas.microsoft.com/office/2007/relationships/media" Target="../media/media3.mp4"/><Relationship Id="rId10" Type="http://schemas.openxmlformats.org/officeDocument/2006/relationships/image" Target="../media/image13.png"/><Relationship Id="rId4" Type="http://schemas.openxmlformats.org/officeDocument/2006/relationships/video" Target="../media/media2.mp4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video" Target="../media/media4.mp4"/><Relationship Id="rId7" Type="http://schemas.openxmlformats.org/officeDocument/2006/relationships/notesSlide" Target="../notesSlides/notesSlide7.xml"/><Relationship Id="rId2" Type="http://schemas.microsoft.com/office/2007/relationships/media" Target="../media/media4.mp4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video" Target="../media/media5.mp4"/><Relationship Id="rId10" Type="http://schemas.openxmlformats.org/officeDocument/2006/relationships/image" Target="../media/image8.png"/><Relationship Id="rId4" Type="http://schemas.microsoft.com/office/2007/relationships/media" Target="../media/media5.mp4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6867"/>
            <a:ext cx="12192000" cy="2387600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rgbClr val="FFC000"/>
                </a:solidFill>
              </a:rPr>
              <a:t>Probabilistic Contact Mode Planning for Multi-Finger Manipulation Using Diffusion Models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2903" y="2941329"/>
            <a:ext cx="9108186" cy="1654509"/>
          </a:xfrm>
        </p:spPr>
        <p:txBody>
          <a:bodyPr spcFirstLastPara="1" vert="horz" wrap="square" lIns="91440" tIns="45720" rIns="91440" bIns="45720" rtlCol="0" anchor="t" anchorCtr="0">
            <a:normAutofit/>
          </a:bodyPr>
          <a:lstStyle/>
          <a:p>
            <a:r>
              <a:rPr lang="en-US" altLang="zh-CN" dirty="0">
                <a:cs typeface="Calibri"/>
              </a:rPr>
              <a:t>Thomas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Power*, </a:t>
            </a:r>
            <a:r>
              <a:rPr lang="en-US" dirty="0">
                <a:cs typeface="Calibri"/>
              </a:rPr>
              <a:t>Abhinav Kumar*</a:t>
            </a:r>
            <a:r>
              <a:rPr lang="en-US" altLang="zh-CN" dirty="0">
                <a:cs typeface="Calibri"/>
              </a:rPr>
              <a:t>,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Fan Yang,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Sergio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Aguilera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Marinovic,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 err="1">
                <a:cs typeface="Calibri"/>
              </a:rPr>
              <a:t>Soshi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Iba,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Rana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 err="1">
                <a:cs typeface="Calibri"/>
              </a:rPr>
              <a:t>Soltani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 err="1">
                <a:cs typeface="Calibri"/>
              </a:rPr>
              <a:t>Zarrin</a:t>
            </a:r>
            <a:r>
              <a:rPr lang="en-US" altLang="zh-CN" dirty="0">
                <a:cs typeface="Calibri"/>
              </a:rPr>
              <a:t>,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Dmitry</a:t>
            </a:r>
            <a:r>
              <a:rPr lang="zh-CN" altLang="en-US" dirty="0">
                <a:cs typeface="Calibri"/>
              </a:rPr>
              <a:t> </a:t>
            </a:r>
            <a:r>
              <a:rPr lang="en-US" altLang="zh-CN" dirty="0">
                <a:cs typeface="Calibri"/>
              </a:rPr>
              <a:t>Berenson</a:t>
            </a:r>
            <a:endParaRPr lang="en-US" dirty="0"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782B2F-E400-7E2A-9359-FEEE0F446B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1" y="5912733"/>
            <a:ext cx="3197204" cy="897737"/>
          </a:xfrm>
          <a:prstGeom prst="rect">
            <a:avLst/>
          </a:prstGeom>
        </p:spPr>
      </p:pic>
      <p:pic>
        <p:nvPicPr>
          <p:cNvPr id="2050" name="Picture 2" descr="Honda Research Institute Launches “Curious Minded Machine” Research  Collaboration with MIT, University of Pennsylvania and University of  Washington | MIT CSAIL">
            <a:extLst>
              <a:ext uri="{FF2B5EF4-FFF2-40B4-BE49-F238E27FC236}">
                <a16:creationId xmlns:a16="http://schemas.microsoft.com/office/drawing/2014/main" id="{5C98F015-F8CE-DB74-B338-07E3441DA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4417" y="5827714"/>
            <a:ext cx="2323169" cy="98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1711DFFF-C1C6-9FAD-1FF2-6990848710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0267" y="3926967"/>
            <a:ext cx="1671466" cy="1671466"/>
          </a:xfrm>
          <a:prstGeom prst="rect">
            <a:avLst/>
          </a:prstGeom>
        </p:spPr>
      </p:pic>
      <p:pic>
        <p:nvPicPr>
          <p:cNvPr id="6" name="Picture 4" descr="Robotics">
            <a:extLst>
              <a:ext uri="{FF2B5EF4-FFF2-40B4-BE49-F238E27FC236}">
                <a16:creationId xmlns:a16="http://schemas.microsoft.com/office/drawing/2014/main" id="{52D96943-7BEB-5F85-9E90-9B4923E4CE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35157" y="6188830"/>
            <a:ext cx="3356843" cy="62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52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97457-6EE9-B12E-94C1-7526CA4AD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How do we efficiently plan contact mode sequences?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4E26C-83FF-CE7F-3A5C-240FA4F29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fingers are in </a:t>
            </a:r>
            <a:r>
              <a:rPr lang="en-US" b="1" dirty="0">
                <a:solidFill>
                  <a:srgbClr val="FF0000"/>
                </a:solidFill>
              </a:rPr>
              <a:t>contact</a:t>
            </a:r>
            <a:r>
              <a:rPr lang="en-US" dirty="0"/>
              <a:t> or </a:t>
            </a:r>
            <a:r>
              <a:rPr lang="en-US" b="1" dirty="0">
                <a:solidFill>
                  <a:srgbClr val="0070C0"/>
                </a:solidFill>
              </a:rPr>
              <a:t>regrasping</a:t>
            </a:r>
            <a:r>
              <a:rPr lang="en-US" dirty="0"/>
              <a:t>?</a:t>
            </a:r>
          </a:p>
          <a:p>
            <a:r>
              <a:rPr lang="en-US" dirty="0"/>
              <a:t>How do we combine </a:t>
            </a:r>
            <a:r>
              <a:rPr lang="en-US" b="1" i="1" dirty="0"/>
              <a:t>discrete</a:t>
            </a:r>
            <a:r>
              <a:rPr lang="en-US" dirty="0"/>
              <a:t> and </a:t>
            </a:r>
            <a:r>
              <a:rPr lang="en-US" b="1" i="1" dirty="0">
                <a:solidFill>
                  <a:srgbClr val="FFC000"/>
                </a:solidFill>
              </a:rPr>
              <a:t>continuous</a:t>
            </a:r>
            <a:r>
              <a:rPr lang="en-US" dirty="0"/>
              <a:t> optimization?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3F85A4-CBEE-7179-C171-4DD1982F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530525"/>
            <a:ext cx="2743200" cy="365125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pic>
        <p:nvPicPr>
          <p:cNvPr id="6" name="Picture 5" descr="A robot on a pole&#10;&#10;Description automatically generated">
            <a:extLst>
              <a:ext uri="{FF2B5EF4-FFF2-40B4-BE49-F238E27FC236}">
                <a16:creationId xmlns:a16="http://schemas.microsoft.com/office/drawing/2014/main" id="{8BB91393-703D-C1D5-40AA-AC59D2F3D0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3813" y="2964374"/>
            <a:ext cx="2660884" cy="3387413"/>
          </a:xfrm>
          <a:prstGeom prst="rect">
            <a:avLst/>
          </a:prstGeom>
        </p:spPr>
      </p:pic>
      <p:pic>
        <p:nvPicPr>
          <p:cNvPr id="8" name="Picture 7" descr="A video game of a robot&#10;&#10;Description automatically generated">
            <a:extLst>
              <a:ext uri="{FF2B5EF4-FFF2-40B4-BE49-F238E27FC236}">
                <a16:creationId xmlns:a16="http://schemas.microsoft.com/office/drawing/2014/main" id="{4377EE38-9AF5-388E-3398-35CD6AC29F1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5558" y="2964374"/>
            <a:ext cx="2660884" cy="3387413"/>
          </a:xfrm>
          <a:prstGeom prst="rect">
            <a:avLst/>
          </a:prstGeom>
        </p:spPr>
      </p:pic>
      <p:pic>
        <p:nvPicPr>
          <p:cNvPr id="10" name="Picture 9" descr="A video game of a robot&#10;&#10;Description automatically generated">
            <a:extLst>
              <a:ext uri="{FF2B5EF4-FFF2-40B4-BE49-F238E27FC236}">
                <a16:creationId xmlns:a16="http://schemas.microsoft.com/office/drawing/2014/main" id="{F3EE8733-172B-A69B-1A56-28B103C9AC2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594" y="2964375"/>
            <a:ext cx="2660884" cy="3387413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CDDC8FA7-05AF-BE35-EE18-4877AC16916B}"/>
              </a:ext>
            </a:extLst>
          </p:cNvPr>
          <p:cNvSpPr/>
          <p:nvPr/>
        </p:nvSpPr>
        <p:spPr>
          <a:xfrm rot="20427827">
            <a:off x="1263299" y="4190972"/>
            <a:ext cx="87275" cy="910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19A5B0E-0F54-A221-41FE-C1FA8F8E92F8}"/>
              </a:ext>
            </a:extLst>
          </p:cNvPr>
          <p:cNvSpPr/>
          <p:nvPr/>
        </p:nvSpPr>
        <p:spPr>
          <a:xfrm rot="20427827">
            <a:off x="1658027" y="4384519"/>
            <a:ext cx="87275" cy="910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202A68E-F4A5-6BF7-FCA5-CABB729F225E}"/>
              </a:ext>
            </a:extLst>
          </p:cNvPr>
          <p:cNvSpPr/>
          <p:nvPr/>
        </p:nvSpPr>
        <p:spPr>
          <a:xfrm rot="20427827">
            <a:off x="1463155" y="3624775"/>
            <a:ext cx="87275" cy="910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3A700FD-DC68-AB19-EC3A-1A390F4BB93F}"/>
              </a:ext>
            </a:extLst>
          </p:cNvPr>
          <p:cNvSpPr/>
          <p:nvPr/>
        </p:nvSpPr>
        <p:spPr>
          <a:xfrm rot="20427827">
            <a:off x="10165958" y="4442012"/>
            <a:ext cx="87275" cy="910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5F02AB4-58DD-558E-BFED-95B75667AF26}"/>
              </a:ext>
            </a:extLst>
          </p:cNvPr>
          <p:cNvSpPr/>
          <p:nvPr/>
        </p:nvSpPr>
        <p:spPr>
          <a:xfrm rot="20427827">
            <a:off x="9847305" y="4111860"/>
            <a:ext cx="87275" cy="910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B2B6AD1-7AE2-0D71-E415-68419D20339D}"/>
              </a:ext>
            </a:extLst>
          </p:cNvPr>
          <p:cNvSpPr/>
          <p:nvPr/>
        </p:nvSpPr>
        <p:spPr>
          <a:xfrm rot="20427827">
            <a:off x="5816465" y="3615795"/>
            <a:ext cx="87275" cy="910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AB8BDDD-D7DB-3B6E-EB60-5CFA2F6A5AED}"/>
              </a:ext>
            </a:extLst>
          </p:cNvPr>
          <p:cNvSpPr/>
          <p:nvPr/>
        </p:nvSpPr>
        <p:spPr>
          <a:xfrm rot="20427827">
            <a:off x="5978089" y="4357475"/>
            <a:ext cx="87275" cy="9104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3DD706-4210-3BB9-B328-3064E867CCCA}"/>
              </a:ext>
            </a:extLst>
          </p:cNvPr>
          <p:cNvSpPr/>
          <p:nvPr/>
        </p:nvSpPr>
        <p:spPr>
          <a:xfrm rot="20427827">
            <a:off x="5411162" y="4073105"/>
            <a:ext cx="87275" cy="9104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1CE931C-4D66-3809-B96C-2EA83E5D0C19}"/>
              </a:ext>
            </a:extLst>
          </p:cNvPr>
          <p:cNvSpPr/>
          <p:nvPr/>
        </p:nvSpPr>
        <p:spPr>
          <a:xfrm rot="20427827">
            <a:off x="10165959" y="3425458"/>
            <a:ext cx="87275" cy="9104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25D1AF-8A51-6977-0DE9-F7B68C083677}"/>
              </a:ext>
            </a:extLst>
          </p:cNvPr>
          <p:cNvSpPr/>
          <p:nvPr/>
        </p:nvSpPr>
        <p:spPr>
          <a:xfrm>
            <a:off x="591409" y="2330137"/>
            <a:ext cx="9176892" cy="47738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A3893D0-FF60-C90D-61DC-7F2679FF8A6C}"/>
              </a:ext>
            </a:extLst>
          </p:cNvPr>
          <p:cNvCxnSpPr>
            <a:stCxn id="10" idx="3"/>
            <a:endCxn id="8" idx="1"/>
          </p:cNvCxnSpPr>
          <p:nvPr/>
        </p:nvCxnSpPr>
        <p:spPr>
          <a:xfrm flipV="1">
            <a:off x="3129478" y="4658081"/>
            <a:ext cx="1636080" cy="1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C3220-2384-2EFB-F9B7-61B9D98364BB}"/>
              </a:ext>
            </a:extLst>
          </p:cNvPr>
          <p:cNvCxnSpPr>
            <a:stCxn id="8" idx="3"/>
            <a:endCxn id="6" idx="1"/>
          </p:cNvCxnSpPr>
          <p:nvPr/>
        </p:nvCxnSpPr>
        <p:spPr>
          <a:xfrm>
            <a:off x="7426442" y="4658081"/>
            <a:ext cx="1627371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6838EA8-0977-2D2C-8B37-17ECD39F7B1A}"/>
              </a:ext>
            </a:extLst>
          </p:cNvPr>
          <p:cNvSpPr txBox="1"/>
          <p:nvPr/>
        </p:nvSpPr>
        <p:spPr>
          <a:xfrm>
            <a:off x="3225754" y="4745369"/>
            <a:ext cx="142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Trajectory</a:t>
            </a:r>
          </a:p>
          <a:p>
            <a:pPr algn="ctr"/>
            <a:r>
              <a:rPr lang="en-US" dirty="0">
                <a:solidFill>
                  <a:srgbClr val="FFC000"/>
                </a:solidFill>
              </a:rPr>
              <a:t>(Continuous)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713BD3-F461-D1E0-4715-683F816C6C62}"/>
              </a:ext>
            </a:extLst>
          </p:cNvPr>
          <p:cNvSpPr txBox="1"/>
          <p:nvPr/>
        </p:nvSpPr>
        <p:spPr>
          <a:xfrm>
            <a:off x="7525441" y="4745369"/>
            <a:ext cx="142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Trajectory</a:t>
            </a:r>
          </a:p>
          <a:p>
            <a:pPr algn="ctr"/>
            <a:r>
              <a:rPr lang="en-US" dirty="0">
                <a:solidFill>
                  <a:srgbClr val="FFC000"/>
                </a:solidFill>
              </a:rPr>
              <a:t>(Continuous)</a:t>
            </a:r>
          </a:p>
        </p:txBody>
      </p:sp>
      <p:pic>
        <p:nvPicPr>
          <p:cNvPr id="36" name="Picture 35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4A9618DB-BC4D-8DFC-FCCC-027EB3A2BB1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031" y="0"/>
            <a:ext cx="1348969" cy="13489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350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1" grpId="0" animBg="1"/>
      <p:bldP spid="22" grpId="0" animBg="1"/>
      <p:bldP spid="23" grpId="0" animBg="1"/>
      <p:bldP spid="24" grpId="0" animBg="1"/>
      <p:bldP spid="32" grpId="0" animBg="1"/>
      <p:bldP spid="5" grpId="0" animBg="1"/>
      <p:bldP spid="7" grpId="0" animBg="1"/>
      <p:bldP spid="9" grpId="0" animBg="1"/>
      <p:bldP spid="26" grpId="0" animBg="1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AAE5A-0A66-C089-C5D9-A5EA193F8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Diffusion-Informed Probabilistic Contact Search (DIPS)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449F5-C738-3917-6093-D252AC3F3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D5FDE5-0217-DBCA-4473-2EE5D3860DBE}"/>
              </a:ext>
            </a:extLst>
          </p:cNvPr>
          <p:cNvSpPr/>
          <p:nvPr/>
        </p:nvSpPr>
        <p:spPr>
          <a:xfrm>
            <a:off x="1348969" y="3077529"/>
            <a:ext cx="2709334" cy="119062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Diffusion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1A632B-19E8-E70D-E3BA-C6DF6CB659C5}"/>
              </a:ext>
            </a:extLst>
          </p:cNvPr>
          <p:cNvSpPr/>
          <p:nvPr/>
        </p:nvSpPr>
        <p:spPr>
          <a:xfrm>
            <a:off x="4741333" y="3077529"/>
            <a:ext cx="2709334" cy="119062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Contact Sequence Search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9440E-A9AC-0F6A-0BE6-970F32A28C6C}"/>
              </a:ext>
            </a:extLst>
          </p:cNvPr>
          <p:cNvSpPr/>
          <p:nvPr/>
        </p:nvSpPr>
        <p:spPr>
          <a:xfrm>
            <a:off x="8133697" y="3077529"/>
            <a:ext cx="2709334" cy="119062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Trajectory Optimization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76410F0-9F32-9122-4CE5-46168F8F7ADC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7450667" y="3672842"/>
            <a:ext cx="683030" cy="0"/>
          </a:xfrm>
          <a:prstGeom prst="straightConnector1">
            <a:avLst/>
          </a:prstGeom>
          <a:ln w="57150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97CA591-0B6D-3E31-A65B-7386FA409326}"/>
              </a:ext>
            </a:extLst>
          </p:cNvPr>
          <p:cNvSpPr/>
          <p:nvPr/>
        </p:nvSpPr>
        <p:spPr>
          <a:xfrm>
            <a:off x="4061861" y="3284697"/>
            <a:ext cx="696195" cy="385739"/>
          </a:xfrm>
          <a:custGeom>
            <a:avLst/>
            <a:gdLst>
              <a:gd name="connsiteX0" fmla="*/ 0 w 696195"/>
              <a:gd name="connsiteY0" fmla="*/ 385739 h 385739"/>
              <a:gd name="connsiteX1" fmla="*/ 125128 w 696195"/>
              <a:gd name="connsiteY1" fmla="*/ 170774 h 385739"/>
              <a:gd name="connsiteX2" fmla="*/ 388219 w 696195"/>
              <a:gd name="connsiteY2" fmla="*/ 222109 h 385739"/>
              <a:gd name="connsiteX3" fmla="*/ 500514 w 696195"/>
              <a:gd name="connsiteY3" fmla="*/ 10353 h 385739"/>
              <a:gd name="connsiteX4" fmla="*/ 676977 w 696195"/>
              <a:gd name="connsiteY4" fmla="*/ 32812 h 385739"/>
              <a:gd name="connsiteX5" fmla="*/ 683394 w 696195"/>
              <a:gd name="connsiteY5" fmla="*/ 32812 h 38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195" h="385739">
                <a:moveTo>
                  <a:pt x="0" y="385739"/>
                </a:moveTo>
                <a:cubicBezTo>
                  <a:pt x="30212" y="291892"/>
                  <a:pt x="60425" y="198046"/>
                  <a:pt x="125128" y="170774"/>
                </a:cubicBezTo>
                <a:cubicBezTo>
                  <a:pt x="189831" y="143502"/>
                  <a:pt x="325655" y="248846"/>
                  <a:pt x="388219" y="222109"/>
                </a:cubicBezTo>
                <a:cubicBezTo>
                  <a:pt x="450783" y="195372"/>
                  <a:pt x="452388" y="41902"/>
                  <a:pt x="500514" y="10353"/>
                </a:cubicBezTo>
                <a:cubicBezTo>
                  <a:pt x="548640" y="-21196"/>
                  <a:pt x="646497" y="29069"/>
                  <a:pt x="676977" y="32812"/>
                </a:cubicBezTo>
                <a:cubicBezTo>
                  <a:pt x="707457" y="36555"/>
                  <a:pt x="695425" y="34683"/>
                  <a:pt x="683394" y="32812"/>
                </a:cubicBezTo>
              </a:path>
            </a:pathLst>
          </a:custGeom>
          <a:noFill/>
          <a:ln w="28575">
            <a:solidFill>
              <a:schemeClr val="tx1">
                <a:lumMod val="85000"/>
              </a:scheme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107391F-143B-B11A-6E27-20CF6196F3FF}"/>
              </a:ext>
            </a:extLst>
          </p:cNvPr>
          <p:cNvSpPr/>
          <p:nvPr/>
        </p:nvSpPr>
        <p:spPr>
          <a:xfrm>
            <a:off x="4055444" y="3663417"/>
            <a:ext cx="693019" cy="145238"/>
          </a:xfrm>
          <a:custGeom>
            <a:avLst/>
            <a:gdLst>
              <a:gd name="connsiteX0" fmla="*/ 0 w 693019"/>
              <a:gd name="connsiteY0" fmla="*/ 13436 h 145238"/>
              <a:gd name="connsiteX1" fmla="*/ 240632 w 693019"/>
              <a:gd name="connsiteY1" fmla="*/ 90438 h 145238"/>
              <a:gd name="connsiteX2" fmla="*/ 336884 w 693019"/>
              <a:gd name="connsiteY2" fmla="*/ 602 h 145238"/>
              <a:gd name="connsiteX3" fmla="*/ 497305 w 693019"/>
              <a:gd name="connsiteY3" fmla="*/ 144981 h 145238"/>
              <a:gd name="connsiteX4" fmla="*/ 654518 w 693019"/>
              <a:gd name="connsiteY4" fmla="*/ 35894 h 145238"/>
              <a:gd name="connsiteX5" fmla="*/ 693019 w 693019"/>
              <a:gd name="connsiteY5" fmla="*/ 35894 h 1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3019" h="145238">
                <a:moveTo>
                  <a:pt x="0" y="13436"/>
                </a:moveTo>
                <a:cubicBezTo>
                  <a:pt x="92242" y="53006"/>
                  <a:pt x="184485" y="92577"/>
                  <a:pt x="240632" y="90438"/>
                </a:cubicBezTo>
                <a:cubicBezTo>
                  <a:pt x="296779" y="88299"/>
                  <a:pt x="294105" y="-8488"/>
                  <a:pt x="336884" y="602"/>
                </a:cubicBezTo>
                <a:cubicBezTo>
                  <a:pt x="379663" y="9692"/>
                  <a:pt x="444366" y="139099"/>
                  <a:pt x="497305" y="144981"/>
                </a:cubicBezTo>
                <a:cubicBezTo>
                  <a:pt x="550244" y="150863"/>
                  <a:pt x="621899" y="54075"/>
                  <a:pt x="654518" y="35894"/>
                </a:cubicBezTo>
                <a:cubicBezTo>
                  <a:pt x="687137" y="17713"/>
                  <a:pt x="690078" y="26803"/>
                  <a:pt x="693019" y="35894"/>
                </a:cubicBezTo>
              </a:path>
            </a:pathLst>
          </a:custGeom>
          <a:noFill/>
          <a:ln w="28575">
            <a:solidFill>
              <a:schemeClr val="tx1">
                <a:lumMod val="85000"/>
              </a:scheme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304CB3E-6687-05F3-ED53-1B050F255C06}"/>
              </a:ext>
            </a:extLst>
          </p:cNvPr>
          <p:cNvSpPr/>
          <p:nvPr/>
        </p:nvSpPr>
        <p:spPr>
          <a:xfrm>
            <a:off x="4055444" y="3670436"/>
            <a:ext cx="689811" cy="465545"/>
          </a:xfrm>
          <a:custGeom>
            <a:avLst/>
            <a:gdLst>
              <a:gd name="connsiteX0" fmla="*/ 0 w 689811"/>
              <a:gd name="connsiteY0" fmla="*/ 0 h 465545"/>
              <a:gd name="connsiteX1" fmla="*/ 179672 w 689811"/>
              <a:gd name="connsiteY1" fmla="*/ 362551 h 465545"/>
              <a:gd name="connsiteX2" fmla="*/ 336884 w 689811"/>
              <a:gd name="connsiteY2" fmla="*/ 240631 h 465545"/>
              <a:gd name="connsiteX3" fmla="*/ 445971 w 689811"/>
              <a:gd name="connsiteY3" fmla="*/ 462012 h 465545"/>
              <a:gd name="connsiteX4" fmla="*/ 561474 w 689811"/>
              <a:gd name="connsiteY4" fmla="*/ 381802 h 465545"/>
              <a:gd name="connsiteX5" fmla="*/ 689811 w 689811"/>
              <a:gd name="connsiteY5" fmla="*/ 449179 h 46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811" h="465545">
                <a:moveTo>
                  <a:pt x="0" y="0"/>
                </a:moveTo>
                <a:cubicBezTo>
                  <a:pt x="61762" y="161223"/>
                  <a:pt x="123525" y="322446"/>
                  <a:pt x="179672" y="362551"/>
                </a:cubicBezTo>
                <a:cubicBezTo>
                  <a:pt x="235819" y="402656"/>
                  <a:pt x="292501" y="224054"/>
                  <a:pt x="336884" y="240631"/>
                </a:cubicBezTo>
                <a:cubicBezTo>
                  <a:pt x="381267" y="257208"/>
                  <a:pt x="408539" y="438484"/>
                  <a:pt x="445971" y="462012"/>
                </a:cubicBezTo>
                <a:cubicBezTo>
                  <a:pt x="483403" y="485540"/>
                  <a:pt x="520834" y="383941"/>
                  <a:pt x="561474" y="381802"/>
                </a:cubicBezTo>
                <a:cubicBezTo>
                  <a:pt x="602114" y="379663"/>
                  <a:pt x="645962" y="414421"/>
                  <a:pt x="689811" y="449179"/>
                </a:cubicBezTo>
              </a:path>
            </a:pathLst>
          </a:custGeom>
          <a:noFill/>
          <a:ln w="28575">
            <a:solidFill>
              <a:schemeClr val="tx1">
                <a:lumMod val="85000"/>
              </a:schemeClr>
            </a:solidFill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EBEC1559-656A-7355-809C-3486FCB1D4CB}"/>
              </a:ext>
            </a:extLst>
          </p:cNvPr>
          <p:cNvSpPr/>
          <p:nvPr/>
        </p:nvSpPr>
        <p:spPr>
          <a:xfrm rot="16200000">
            <a:off x="4085860" y="4249233"/>
            <a:ext cx="643097" cy="519379"/>
          </a:xfrm>
          <a:prstGeom prst="leftBrace">
            <a:avLst>
              <a:gd name="adj1" fmla="val 8333"/>
              <a:gd name="adj2" fmla="val 51389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4D0442-52F0-FFF5-5E25-D0671806591F}"/>
              </a:ext>
            </a:extLst>
          </p:cNvPr>
          <p:cNvSpPr txBox="1"/>
          <p:nvPr/>
        </p:nvSpPr>
        <p:spPr>
          <a:xfrm>
            <a:off x="3579315" y="4881863"/>
            <a:ext cx="1726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Account for variability in sampling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2C9D755E-141B-CCCD-DDEA-F36F4CB0F498}"/>
              </a:ext>
            </a:extLst>
          </p:cNvPr>
          <p:cNvSpPr/>
          <p:nvPr/>
        </p:nvSpPr>
        <p:spPr>
          <a:xfrm rot="16200000">
            <a:off x="7470556" y="4249233"/>
            <a:ext cx="643097" cy="519379"/>
          </a:xfrm>
          <a:prstGeom prst="leftBrace">
            <a:avLst>
              <a:gd name="adj1" fmla="val 8333"/>
              <a:gd name="adj2" fmla="val 51389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C750F9-E228-8002-E257-CF512D431619}"/>
              </a:ext>
            </a:extLst>
          </p:cNvPr>
          <p:cNvSpPr txBox="1"/>
          <p:nvPr/>
        </p:nvSpPr>
        <p:spPr>
          <a:xfrm>
            <a:off x="6382754" y="4877578"/>
            <a:ext cx="2818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Contact mode defines constraints, objectives</a:t>
            </a: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3E2D7363-AE76-6145-7851-BB13FD9FEF14}"/>
              </a:ext>
            </a:extLst>
          </p:cNvPr>
          <p:cNvSpPr/>
          <p:nvPr/>
        </p:nvSpPr>
        <p:spPr>
          <a:xfrm rot="5400000">
            <a:off x="4070679" y="2455859"/>
            <a:ext cx="643097" cy="519379"/>
          </a:xfrm>
          <a:prstGeom prst="leftBrace">
            <a:avLst>
              <a:gd name="adj1" fmla="val 8333"/>
              <a:gd name="adj2" fmla="val 51389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4ACE3F-CFA1-4AAE-1CCC-2536F5FAAB7A}"/>
              </a:ext>
            </a:extLst>
          </p:cNvPr>
          <p:cNvSpPr txBox="1"/>
          <p:nvPr/>
        </p:nvSpPr>
        <p:spPr>
          <a:xfrm>
            <a:off x="3529033" y="1480083"/>
            <a:ext cx="1726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Sampled Trajectories</a:t>
            </a:r>
          </a:p>
        </p:txBody>
      </p:sp>
      <p:pic>
        <p:nvPicPr>
          <p:cNvPr id="10" name="Picture 9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599CD0C2-BB51-29F2-9345-54CE56B401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031" y="0"/>
            <a:ext cx="1348969" cy="13489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125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5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-US" dirty="0"/>
              <a:t>Probabilistic Contact Sequence Planning</a:t>
            </a:r>
            <a:endParaRPr dirty="0"/>
          </a:p>
        </p:txBody>
      </p:sp>
      <p:sp>
        <p:nvSpPr>
          <p:cNvPr id="201" name="Google Shape;201;p2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 marL="666746" indent="-514350">
              <a:buSzPct val="100000"/>
              <a:buFont typeface="+mj-lt"/>
              <a:buAutoNum type="arabicPeriod"/>
            </a:pPr>
            <a:r>
              <a:rPr lang="en-US" sz="3200" dirty="0"/>
              <a:t>Sample </a:t>
            </a:r>
            <a:r>
              <a:rPr lang="en-US" sz="3200" dirty="0">
                <a:solidFill>
                  <a:srgbClr val="F98E73"/>
                </a:solidFill>
              </a:rPr>
              <a:t>trajectories</a:t>
            </a:r>
            <a:r>
              <a:rPr lang="en-US" sz="3200" dirty="0"/>
              <a:t> from diffusion</a:t>
            </a:r>
          </a:p>
          <a:p>
            <a:pPr marL="666746" indent="-514350">
              <a:buSzPct val="100000"/>
              <a:buFont typeface="+mj-lt"/>
              <a:buAutoNum type="arabicPeriod"/>
            </a:pPr>
            <a:r>
              <a:rPr lang="en-US" sz="3200" dirty="0"/>
              <a:t>Calculate likelihoods using discriminator</a:t>
            </a:r>
          </a:p>
          <a:p>
            <a:pPr marL="666746" indent="-514350">
              <a:buSzPct val="100000"/>
              <a:buFont typeface="+mj-lt"/>
              <a:buAutoNum type="arabicPeriod"/>
            </a:pPr>
            <a:r>
              <a:rPr lang="en-US" sz="3200" dirty="0"/>
              <a:t>Resample (with replacement)</a:t>
            </a:r>
          </a:p>
          <a:p>
            <a:pPr marL="666746" indent="-514350">
              <a:buSzPct val="100000"/>
              <a:buFont typeface="+mj-lt"/>
              <a:buAutoNum type="arabicPeriod"/>
            </a:pPr>
            <a:r>
              <a:rPr lang="en-US" sz="3200" dirty="0"/>
              <a:t>Use expectations over costs</a:t>
            </a:r>
          </a:p>
        </p:txBody>
      </p:sp>
      <p:sp>
        <p:nvSpPr>
          <p:cNvPr id="9" name="Google Shape;148;p24">
            <a:extLst>
              <a:ext uri="{FF2B5EF4-FFF2-40B4-BE49-F238E27FC236}">
                <a16:creationId xmlns:a16="http://schemas.microsoft.com/office/drawing/2014/main" id="{F9CC682D-366E-1753-5FCF-201AAB9FA095}"/>
              </a:ext>
            </a:extLst>
          </p:cNvPr>
          <p:cNvSpPr txBox="1"/>
          <p:nvPr/>
        </p:nvSpPr>
        <p:spPr>
          <a:xfrm>
            <a:off x="10023197" y="3338947"/>
            <a:ext cx="2178000" cy="8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fr-FR" sz="2250" b="1" dirty="0">
                <a:latin typeface="Proxima Nova"/>
                <a:ea typeface="Proxima Nova"/>
                <a:cs typeface="Proxima Nova"/>
                <a:sym typeface="Proxima Nova"/>
              </a:rPr>
              <a:t>– </a:t>
            </a:r>
            <a:r>
              <a:rPr lang="fr-FR" sz="2250" dirty="0">
                <a:latin typeface="Proxima Nova"/>
                <a:ea typeface="Proxima Nova"/>
                <a:cs typeface="Proxima Nova"/>
                <a:sym typeface="Proxima Nova"/>
              </a:rPr>
              <a:t>Contact  </a:t>
            </a:r>
            <a:br>
              <a:rPr lang="fr-FR" sz="2250" dirty="0">
                <a:latin typeface="Proxima Nova"/>
                <a:ea typeface="Proxima Nova"/>
                <a:cs typeface="Proxima Nova"/>
              </a:rPr>
            </a:br>
            <a:r>
              <a:rPr lang="fr-FR" sz="2250" dirty="0">
                <a:latin typeface="Proxima Nova"/>
                <a:ea typeface="Proxima Nova"/>
                <a:cs typeface="Proxima Nova"/>
                <a:sym typeface="Proxima Nova"/>
              </a:rPr>
              <a:t>   </a:t>
            </a:r>
            <a:r>
              <a:rPr lang="fr-FR" sz="2250" dirty="0" err="1">
                <a:latin typeface="Proxima Nova"/>
                <a:ea typeface="Proxima Nova"/>
                <a:cs typeface="Proxima Nova"/>
                <a:sym typeface="Proxima Nova"/>
              </a:rPr>
              <a:t>Sequence</a:t>
            </a:r>
            <a:r>
              <a:rPr lang="fr-FR" sz="2250" dirty="0"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br>
              <a:rPr lang="fr-FR" sz="2250" dirty="0">
                <a:latin typeface="Proxima Nova"/>
                <a:ea typeface="Proxima Nova"/>
                <a:cs typeface="Proxima Nova"/>
              </a:rPr>
            </a:br>
            <a:r>
              <a:rPr lang="fr-FR" sz="2250" dirty="0">
                <a:latin typeface="Proxima Nova"/>
                <a:ea typeface="Proxima Nova"/>
                <a:cs typeface="Proxima Nova"/>
                <a:sym typeface="Proxima Nova"/>
              </a:rPr>
              <a:t>   (</a:t>
            </a:r>
            <a:r>
              <a:rPr lang="fr-FR" sz="2250" dirty="0" err="1">
                <a:latin typeface="Proxima Nova"/>
                <a:ea typeface="Proxima Nova"/>
                <a:cs typeface="Proxima Nova"/>
                <a:sym typeface="Proxima Nova"/>
              </a:rPr>
              <a:t>Discrete</a:t>
            </a:r>
            <a:r>
              <a:rPr lang="fr-FR" sz="2250" dirty="0">
                <a:latin typeface="Proxima Nova"/>
                <a:ea typeface="Proxima Nova"/>
                <a:cs typeface="Proxima Nova"/>
                <a:sym typeface="Proxima Nova"/>
              </a:rPr>
              <a:t>)</a:t>
            </a:r>
          </a:p>
          <a:p>
            <a:r>
              <a:rPr lang="fr-FR" sz="2250" b="1" dirty="0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– </a:t>
            </a:r>
            <a:r>
              <a:rPr lang="fr-FR" sz="2250" dirty="0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Diffusion </a:t>
            </a:r>
            <a:br>
              <a:rPr lang="fr-FR" sz="2250" dirty="0">
                <a:latin typeface="Proxima Nova"/>
                <a:ea typeface="Proxima Nova"/>
                <a:cs typeface="Proxima Nova"/>
              </a:rPr>
            </a:br>
            <a:r>
              <a:rPr lang="fr-FR" sz="2250" dirty="0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   </a:t>
            </a:r>
            <a:r>
              <a:rPr lang="fr-FR" sz="2250" dirty="0" err="1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Samples</a:t>
            </a:r>
            <a:r>
              <a:rPr lang="fr-FR" sz="2250" dirty="0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br>
              <a:rPr lang="fr-FR" sz="2250" dirty="0">
                <a:latin typeface="Proxima Nova"/>
                <a:ea typeface="Proxima Nova"/>
                <a:cs typeface="Proxima Nova"/>
              </a:rPr>
            </a:br>
            <a:r>
              <a:rPr lang="fr-FR" sz="2250" dirty="0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(</a:t>
            </a:r>
            <a:r>
              <a:rPr lang="fr-FR" sz="2250" dirty="0" err="1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Continuous</a:t>
            </a:r>
            <a:r>
              <a:rPr lang="fr-FR" sz="2250" dirty="0">
                <a:solidFill>
                  <a:srgbClr val="EA9999"/>
                </a:solidFill>
                <a:latin typeface="Proxima Nova"/>
                <a:ea typeface="Proxima Nova"/>
                <a:cs typeface="Proxima Nova"/>
                <a:sym typeface="Proxima Nova"/>
              </a:rPr>
              <a:t>)</a:t>
            </a:r>
          </a:p>
        </p:txBody>
      </p:sp>
      <p:sp>
        <p:nvSpPr>
          <p:cNvPr id="2" name="Google Shape;141;p24">
            <a:extLst>
              <a:ext uri="{FF2B5EF4-FFF2-40B4-BE49-F238E27FC236}">
                <a16:creationId xmlns:a16="http://schemas.microsoft.com/office/drawing/2014/main" id="{C6898AB1-E1EA-9446-8042-1307FF2687F0}"/>
              </a:ext>
            </a:extLst>
          </p:cNvPr>
          <p:cNvSpPr/>
          <p:nvPr/>
        </p:nvSpPr>
        <p:spPr>
          <a:xfrm>
            <a:off x="8018934" y="2683933"/>
            <a:ext cx="1053744" cy="1025912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en" baseline="-25000" dirty="0"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lang="en-US" sz="1600" baseline="-25000" dirty="0">
              <a:latin typeface="Proxima Nova"/>
              <a:ea typeface="Proxima Nova"/>
              <a:cs typeface="Proxima Nova"/>
            </a:endParaRPr>
          </a:p>
        </p:txBody>
      </p:sp>
      <p:sp>
        <p:nvSpPr>
          <p:cNvPr id="3" name="Google Shape;142;p24">
            <a:extLst>
              <a:ext uri="{FF2B5EF4-FFF2-40B4-BE49-F238E27FC236}">
                <a16:creationId xmlns:a16="http://schemas.microsoft.com/office/drawing/2014/main" id="{DB763E39-7874-196F-432F-8BFCACCF5A0D}"/>
              </a:ext>
            </a:extLst>
          </p:cNvPr>
          <p:cNvSpPr/>
          <p:nvPr/>
        </p:nvSpPr>
        <p:spPr>
          <a:xfrm>
            <a:off x="7292391" y="3940240"/>
            <a:ext cx="1053744" cy="1025912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en" baseline="-25000" dirty="0"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r>
              <a:rPr lang="en" dirty="0">
                <a:latin typeface="Proxima Nova"/>
                <a:ea typeface="Proxima Nova"/>
                <a:cs typeface="Proxima Nova"/>
                <a:sym typeface="Proxima Nova"/>
              </a:rPr>
              <a:t>, c</a:t>
            </a:r>
            <a:r>
              <a:rPr lang="en" baseline="-25000" dirty="0"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endParaRPr lang="en-US" baseline="-25000" dirty="0">
              <a:latin typeface="Proxima Nova"/>
              <a:ea typeface="Proxima Nova"/>
              <a:cs typeface="Proxima Nova"/>
            </a:endParaRPr>
          </a:p>
        </p:txBody>
      </p:sp>
      <p:sp>
        <p:nvSpPr>
          <p:cNvPr id="4" name="Google Shape;143;p24">
            <a:extLst>
              <a:ext uri="{FF2B5EF4-FFF2-40B4-BE49-F238E27FC236}">
                <a16:creationId xmlns:a16="http://schemas.microsoft.com/office/drawing/2014/main" id="{54CF3E33-07D9-4641-E43F-147EDCA7A321}"/>
              </a:ext>
            </a:extLst>
          </p:cNvPr>
          <p:cNvSpPr/>
          <p:nvPr/>
        </p:nvSpPr>
        <p:spPr>
          <a:xfrm>
            <a:off x="6335798" y="5279947"/>
            <a:ext cx="1258567" cy="122942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dirty="0"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en" sz="2000" baseline="-25000" dirty="0"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r>
              <a:rPr lang="en" sz="2000" dirty="0">
                <a:latin typeface="Proxima Nova"/>
                <a:ea typeface="Proxima Nova"/>
                <a:cs typeface="Proxima Nova"/>
                <a:sym typeface="Proxima Nova"/>
              </a:rPr>
              <a:t>, c</a:t>
            </a:r>
            <a:r>
              <a:rPr lang="en" sz="2000" baseline="-25000" dirty="0"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r>
              <a:rPr lang="en" sz="2000" dirty="0">
                <a:latin typeface="Proxima Nova"/>
                <a:ea typeface="Proxima Nova"/>
                <a:cs typeface="Proxima Nova"/>
                <a:sym typeface="Proxima Nova"/>
              </a:rPr>
              <a:t>, c</a:t>
            </a:r>
            <a:r>
              <a:rPr lang="en" sz="2000" baseline="-25000" dirty="0"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endParaRPr sz="3600" baseline="-25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5" name="Google Shape;144;p24">
            <a:extLst>
              <a:ext uri="{FF2B5EF4-FFF2-40B4-BE49-F238E27FC236}">
                <a16:creationId xmlns:a16="http://schemas.microsoft.com/office/drawing/2014/main" id="{3E156E0D-3D93-36D8-4785-0745871ADF7F}"/>
              </a:ext>
            </a:extLst>
          </p:cNvPr>
          <p:cNvCxnSpPr>
            <a:cxnSpLocks/>
            <a:stCxn id="2" idx="4"/>
            <a:endCxn id="3" idx="0"/>
          </p:cNvCxnSpPr>
          <p:nvPr/>
        </p:nvCxnSpPr>
        <p:spPr>
          <a:xfrm flipH="1">
            <a:off x="7819264" y="3709845"/>
            <a:ext cx="726543" cy="230556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" name="Google Shape;145;p24">
            <a:extLst>
              <a:ext uri="{FF2B5EF4-FFF2-40B4-BE49-F238E27FC236}">
                <a16:creationId xmlns:a16="http://schemas.microsoft.com/office/drawing/2014/main" id="{99C1D941-9079-9F7E-7725-0E4A382F7C2B}"/>
              </a:ext>
            </a:extLst>
          </p:cNvPr>
          <p:cNvCxnSpPr>
            <a:cxnSpLocks/>
            <a:stCxn id="3" idx="4"/>
            <a:endCxn id="4" idx="0"/>
          </p:cNvCxnSpPr>
          <p:nvPr/>
        </p:nvCxnSpPr>
        <p:spPr>
          <a:xfrm flipH="1">
            <a:off x="6965190" y="4966152"/>
            <a:ext cx="854074" cy="313634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" name="Google Shape;146;p24">
            <a:extLst>
              <a:ext uri="{FF2B5EF4-FFF2-40B4-BE49-F238E27FC236}">
                <a16:creationId xmlns:a16="http://schemas.microsoft.com/office/drawing/2014/main" id="{52148F28-88BA-E0E7-136C-F5B2B251E843}"/>
              </a:ext>
            </a:extLst>
          </p:cNvPr>
          <p:cNvSpPr/>
          <p:nvPr/>
        </p:nvSpPr>
        <p:spPr>
          <a:xfrm>
            <a:off x="8134925" y="3448753"/>
            <a:ext cx="345319" cy="1170452"/>
          </a:xfrm>
          <a:custGeom>
            <a:avLst/>
            <a:gdLst/>
            <a:ahLst/>
            <a:cxnLst/>
            <a:rect l="l" t="t" r="r" b="b"/>
            <a:pathLst>
              <a:path w="14319" h="22945" extrusionOk="0">
                <a:moveTo>
                  <a:pt x="11983" y="0"/>
                </a:moveTo>
                <a:cubicBezTo>
                  <a:pt x="12365" y="2295"/>
                  <a:pt x="14362" y="11048"/>
                  <a:pt x="14277" y="13767"/>
                </a:cubicBezTo>
                <a:cubicBezTo>
                  <a:pt x="14192" y="16486"/>
                  <a:pt x="13598" y="15509"/>
                  <a:pt x="11473" y="16316"/>
                </a:cubicBezTo>
                <a:cubicBezTo>
                  <a:pt x="9349" y="17123"/>
                  <a:pt x="3442" y="17506"/>
                  <a:pt x="1530" y="18611"/>
                </a:cubicBezTo>
                <a:cubicBezTo>
                  <a:pt x="-382" y="19716"/>
                  <a:pt x="255" y="22223"/>
                  <a:pt x="0" y="22945"/>
                </a:cubicBezTo>
              </a:path>
            </a:pathLst>
          </a:custGeom>
          <a:noFill/>
          <a:ln w="9525" cap="flat" cmpd="sng">
            <a:solidFill>
              <a:srgbClr val="EA9999"/>
            </a:solidFill>
            <a:prstDash val="dash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Google Shape;149;p24">
            <a:extLst>
              <a:ext uri="{FF2B5EF4-FFF2-40B4-BE49-F238E27FC236}">
                <a16:creationId xmlns:a16="http://schemas.microsoft.com/office/drawing/2014/main" id="{7E6B0F82-D7E0-79F6-60B3-B25FEF88C2AB}"/>
              </a:ext>
            </a:extLst>
          </p:cNvPr>
          <p:cNvSpPr/>
          <p:nvPr/>
        </p:nvSpPr>
        <p:spPr>
          <a:xfrm>
            <a:off x="8045397" y="3462760"/>
            <a:ext cx="349048" cy="743351"/>
          </a:xfrm>
          <a:custGeom>
            <a:avLst/>
            <a:gdLst/>
            <a:ahLst/>
            <a:cxnLst/>
            <a:rect l="l" t="t" r="r" b="b"/>
            <a:pathLst>
              <a:path w="6503" h="13851" extrusionOk="0">
                <a:moveTo>
                  <a:pt x="6503" y="0"/>
                </a:moveTo>
                <a:cubicBezTo>
                  <a:pt x="6027" y="568"/>
                  <a:pt x="4202" y="1785"/>
                  <a:pt x="3647" y="3406"/>
                </a:cubicBezTo>
                <a:cubicBezTo>
                  <a:pt x="3092" y="5028"/>
                  <a:pt x="3651" y="8325"/>
                  <a:pt x="3175" y="9729"/>
                </a:cubicBezTo>
                <a:cubicBezTo>
                  <a:pt x="2700" y="11134"/>
                  <a:pt x="1323" y="11146"/>
                  <a:pt x="794" y="11833"/>
                </a:cubicBezTo>
                <a:cubicBezTo>
                  <a:pt x="265" y="12520"/>
                  <a:pt x="132" y="13515"/>
                  <a:pt x="0" y="13851"/>
                </a:cubicBezTo>
              </a:path>
            </a:pathLst>
          </a:custGeom>
          <a:noFill/>
          <a:ln w="19050" cap="flat" cmpd="sng">
            <a:solidFill>
              <a:srgbClr val="EA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Google Shape;150;p24">
            <a:extLst>
              <a:ext uri="{FF2B5EF4-FFF2-40B4-BE49-F238E27FC236}">
                <a16:creationId xmlns:a16="http://schemas.microsoft.com/office/drawing/2014/main" id="{A7A3E171-947E-47DD-0E1F-3459185F1221}"/>
              </a:ext>
            </a:extLst>
          </p:cNvPr>
          <p:cNvSpPr/>
          <p:nvPr/>
        </p:nvSpPr>
        <p:spPr>
          <a:xfrm>
            <a:off x="7594206" y="3362241"/>
            <a:ext cx="789650" cy="843870"/>
          </a:xfrm>
          <a:custGeom>
            <a:avLst/>
            <a:gdLst/>
            <a:ahLst/>
            <a:cxnLst/>
            <a:rect l="l" t="t" r="r" b="b"/>
            <a:pathLst>
              <a:path w="19131" h="15339" extrusionOk="0">
                <a:moveTo>
                  <a:pt x="19131" y="2083"/>
                </a:moveTo>
                <a:cubicBezTo>
                  <a:pt x="17134" y="1743"/>
                  <a:pt x="10122" y="-127"/>
                  <a:pt x="7148" y="43"/>
                </a:cubicBezTo>
                <a:cubicBezTo>
                  <a:pt x="4174" y="213"/>
                  <a:pt x="2432" y="1063"/>
                  <a:pt x="1285" y="3103"/>
                </a:cubicBezTo>
                <a:cubicBezTo>
                  <a:pt x="138" y="5143"/>
                  <a:pt x="-202" y="10242"/>
                  <a:pt x="265" y="12281"/>
                </a:cubicBezTo>
                <a:cubicBezTo>
                  <a:pt x="732" y="14321"/>
                  <a:pt x="3452" y="14830"/>
                  <a:pt x="4089" y="15340"/>
                </a:cubicBezTo>
              </a:path>
            </a:pathLst>
          </a:custGeom>
          <a:noFill/>
          <a:ln w="19050" cap="flat" cmpd="sng">
            <a:solidFill>
              <a:srgbClr val="EA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13" name="Google Shape;152;p24">
            <a:extLst>
              <a:ext uri="{FF2B5EF4-FFF2-40B4-BE49-F238E27FC236}">
                <a16:creationId xmlns:a16="http://schemas.microsoft.com/office/drawing/2014/main" id="{35CA3175-D081-ADEF-C479-5C4DA06675B4}"/>
              </a:ext>
            </a:extLst>
          </p:cNvPr>
          <p:cNvCxnSpPr>
            <a:cxnSpLocks/>
            <a:stCxn id="2" idx="4"/>
            <a:endCxn id="14" idx="0"/>
          </p:cNvCxnSpPr>
          <p:nvPr/>
        </p:nvCxnSpPr>
        <p:spPr>
          <a:xfrm>
            <a:off x="8545806" y="3709845"/>
            <a:ext cx="800614" cy="230556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" name="Google Shape;153;p24">
            <a:extLst>
              <a:ext uri="{FF2B5EF4-FFF2-40B4-BE49-F238E27FC236}">
                <a16:creationId xmlns:a16="http://schemas.microsoft.com/office/drawing/2014/main" id="{9A1BD5CD-4170-9879-EA5A-37946B28BE8B}"/>
              </a:ext>
            </a:extLst>
          </p:cNvPr>
          <p:cNvSpPr/>
          <p:nvPr/>
        </p:nvSpPr>
        <p:spPr>
          <a:xfrm>
            <a:off x="8819387" y="3940240"/>
            <a:ext cx="1053744" cy="1025912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1467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r>
              <a:rPr lang="en-US" dirty="0"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en-US" baseline="-25000" dirty="0"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r>
              <a:rPr lang="en-US" dirty="0">
                <a:latin typeface="Proxima Nova"/>
                <a:ea typeface="Proxima Nova"/>
                <a:cs typeface="Proxima Nova"/>
                <a:sym typeface="Proxima Nova"/>
              </a:rPr>
              <a:t>, </a:t>
            </a:r>
            <a:r>
              <a:rPr lang="en-US" dirty="0" err="1"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en-US" baseline="-25000" dirty="0" err="1">
                <a:latin typeface="Proxima Nova"/>
                <a:ea typeface="Proxima Nova"/>
                <a:cs typeface="Proxima Nova"/>
                <a:sym typeface="Proxima Nova"/>
              </a:rPr>
              <a:t>n</a:t>
            </a:r>
            <a:endParaRPr lang="en-US" baseline="-25000" dirty="0">
              <a:latin typeface="Proxima Nova"/>
              <a:ea typeface="Proxima Nova"/>
              <a:cs typeface="Proxima Nova"/>
            </a:endParaRPr>
          </a:p>
          <a:p>
            <a:pPr algn="ctr"/>
            <a:endParaRPr sz="1467" baseline="-250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" name="Google Shape;154;p24">
            <a:extLst>
              <a:ext uri="{FF2B5EF4-FFF2-40B4-BE49-F238E27FC236}">
                <a16:creationId xmlns:a16="http://schemas.microsoft.com/office/drawing/2014/main" id="{4432FE92-9CBB-715A-9641-9F67F5382EC2}"/>
              </a:ext>
            </a:extLst>
          </p:cNvPr>
          <p:cNvSpPr txBox="1"/>
          <p:nvPr/>
        </p:nvSpPr>
        <p:spPr>
          <a:xfrm>
            <a:off x="8104105" y="4182547"/>
            <a:ext cx="957774" cy="436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4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…</a:t>
            </a:r>
            <a:endParaRPr sz="24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" name="Google Shape;155;p24">
            <a:extLst>
              <a:ext uri="{FF2B5EF4-FFF2-40B4-BE49-F238E27FC236}">
                <a16:creationId xmlns:a16="http://schemas.microsoft.com/office/drawing/2014/main" id="{3B03C06E-27AD-951D-E60B-939819497FCF}"/>
              </a:ext>
            </a:extLst>
          </p:cNvPr>
          <p:cNvSpPr/>
          <p:nvPr/>
        </p:nvSpPr>
        <p:spPr>
          <a:xfrm>
            <a:off x="7285973" y="4203857"/>
            <a:ext cx="764544" cy="1406093"/>
          </a:xfrm>
          <a:custGeom>
            <a:avLst/>
            <a:gdLst/>
            <a:ahLst/>
            <a:cxnLst/>
            <a:rect l="l" t="t" r="r" b="b"/>
            <a:pathLst>
              <a:path w="14244" h="26200" extrusionOk="0">
                <a:moveTo>
                  <a:pt x="14244" y="0"/>
                </a:moveTo>
                <a:cubicBezTo>
                  <a:pt x="12813" y="1109"/>
                  <a:pt x="7959" y="4122"/>
                  <a:pt x="5658" y="6653"/>
                </a:cubicBezTo>
                <a:cubicBezTo>
                  <a:pt x="3357" y="9184"/>
                  <a:pt x="1337" y="11926"/>
                  <a:pt x="440" y="15184"/>
                </a:cubicBezTo>
                <a:cubicBezTo>
                  <a:pt x="-457" y="18442"/>
                  <a:pt x="302" y="24364"/>
                  <a:pt x="274" y="26200"/>
                </a:cubicBezTo>
              </a:path>
            </a:pathLst>
          </a:custGeom>
          <a:noFill/>
          <a:ln w="9525" cap="flat" cmpd="sng">
            <a:solidFill>
              <a:srgbClr val="EA9999"/>
            </a:solidFill>
            <a:prstDash val="dash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Google Shape;156;p24">
            <a:extLst>
              <a:ext uri="{FF2B5EF4-FFF2-40B4-BE49-F238E27FC236}">
                <a16:creationId xmlns:a16="http://schemas.microsoft.com/office/drawing/2014/main" id="{69CF86AE-BD31-B783-51DE-BAA5AE994D7C}"/>
              </a:ext>
            </a:extLst>
          </p:cNvPr>
          <p:cNvSpPr/>
          <p:nvPr/>
        </p:nvSpPr>
        <p:spPr>
          <a:xfrm>
            <a:off x="7303663" y="4221621"/>
            <a:ext cx="746832" cy="1560228"/>
          </a:xfrm>
          <a:custGeom>
            <a:avLst/>
            <a:gdLst/>
            <a:ahLst/>
            <a:cxnLst/>
            <a:rect l="l" t="t" r="r" b="b"/>
            <a:pathLst>
              <a:path w="13914" h="29072" extrusionOk="0">
                <a:moveTo>
                  <a:pt x="13914" y="0"/>
                </a:moveTo>
                <a:cubicBezTo>
                  <a:pt x="12672" y="2333"/>
                  <a:pt x="8006" y="10063"/>
                  <a:pt x="6460" y="13997"/>
                </a:cubicBezTo>
                <a:cubicBezTo>
                  <a:pt x="4914" y="17931"/>
                  <a:pt x="5715" y="21093"/>
                  <a:pt x="4638" y="23605"/>
                </a:cubicBezTo>
                <a:cubicBezTo>
                  <a:pt x="3561" y="26118"/>
                  <a:pt x="773" y="28161"/>
                  <a:pt x="0" y="29072"/>
                </a:cubicBezTo>
              </a:path>
            </a:pathLst>
          </a:custGeom>
          <a:noFill/>
          <a:ln w="19050" cap="flat" cmpd="sng">
            <a:solidFill>
              <a:srgbClr val="EA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57;p24">
            <a:extLst>
              <a:ext uri="{FF2B5EF4-FFF2-40B4-BE49-F238E27FC236}">
                <a16:creationId xmlns:a16="http://schemas.microsoft.com/office/drawing/2014/main" id="{2490C711-1839-DB73-6398-12353B0E773E}"/>
              </a:ext>
            </a:extLst>
          </p:cNvPr>
          <p:cNvSpPr/>
          <p:nvPr/>
        </p:nvSpPr>
        <p:spPr>
          <a:xfrm>
            <a:off x="6939719" y="4217167"/>
            <a:ext cx="835181" cy="1329081"/>
          </a:xfrm>
          <a:custGeom>
            <a:avLst/>
            <a:gdLst/>
            <a:ahLst/>
            <a:cxnLst/>
            <a:rect l="l" t="t" r="r" b="b"/>
            <a:pathLst>
              <a:path w="15560" h="24765" extrusionOk="0">
                <a:moveTo>
                  <a:pt x="15560" y="0"/>
                </a:moveTo>
                <a:cubicBezTo>
                  <a:pt x="13342" y="1454"/>
                  <a:pt x="4802" y="5006"/>
                  <a:pt x="2253" y="8724"/>
                </a:cubicBezTo>
                <a:cubicBezTo>
                  <a:pt x="-296" y="12442"/>
                  <a:pt x="-213" y="19635"/>
                  <a:pt x="265" y="22308"/>
                </a:cubicBezTo>
                <a:cubicBezTo>
                  <a:pt x="744" y="24982"/>
                  <a:pt x="4314" y="24356"/>
                  <a:pt x="5124" y="24765"/>
                </a:cubicBezTo>
              </a:path>
            </a:pathLst>
          </a:custGeom>
          <a:noFill/>
          <a:ln w="19050" cap="flat" cmpd="sng">
            <a:solidFill>
              <a:srgbClr val="EA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Google Shape;146;p24">
            <a:extLst>
              <a:ext uri="{FF2B5EF4-FFF2-40B4-BE49-F238E27FC236}">
                <a16:creationId xmlns:a16="http://schemas.microsoft.com/office/drawing/2014/main" id="{8B8F3001-3CC5-98EB-273C-B6C86DD256F5}"/>
              </a:ext>
            </a:extLst>
          </p:cNvPr>
          <p:cNvSpPr/>
          <p:nvPr/>
        </p:nvSpPr>
        <p:spPr>
          <a:xfrm>
            <a:off x="8135141" y="3448735"/>
            <a:ext cx="345319" cy="1170452"/>
          </a:xfrm>
          <a:custGeom>
            <a:avLst/>
            <a:gdLst/>
            <a:ahLst/>
            <a:cxnLst/>
            <a:rect l="l" t="t" r="r" b="b"/>
            <a:pathLst>
              <a:path w="14319" h="22945" extrusionOk="0">
                <a:moveTo>
                  <a:pt x="11983" y="0"/>
                </a:moveTo>
                <a:cubicBezTo>
                  <a:pt x="12365" y="2295"/>
                  <a:pt x="14362" y="11048"/>
                  <a:pt x="14277" y="13767"/>
                </a:cubicBezTo>
                <a:cubicBezTo>
                  <a:pt x="14192" y="16486"/>
                  <a:pt x="13598" y="15509"/>
                  <a:pt x="11473" y="16316"/>
                </a:cubicBezTo>
                <a:cubicBezTo>
                  <a:pt x="9349" y="17123"/>
                  <a:pt x="3442" y="17506"/>
                  <a:pt x="1530" y="18611"/>
                </a:cubicBezTo>
                <a:cubicBezTo>
                  <a:pt x="-382" y="19716"/>
                  <a:pt x="255" y="22223"/>
                  <a:pt x="0" y="22945"/>
                </a:cubicBezTo>
              </a:path>
            </a:pathLst>
          </a:custGeom>
          <a:noFill/>
          <a:ln w="19050" cap="flat" cmpd="sng">
            <a:solidFill>
              <a:srgbClr val="EA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" name="Google Shape;155;p24">
            <a:extLst>
              <a:ext uri="{FF2B5EF4-FFF2-40B4-BE49-F238E27FC236}">
                <a16:creationId xmlns:a16="http://schemas.microsoft.com/office/drawing/2014/main" id="{F6B9D4FE-5502-CA60-B43C-913EE65C8FE8}"/>
              </a:ext>
            </a:extLst>
          </p:cNvPr>
          <p:cNvSpPr/>
          <p:nvPr/>
        </p:nvSpPr>
        <p:spPr>
          <a:xfrm>
            <a:off x="7286548" y="4203856"/>
            <a:ext cx="764544" cy="1406093"/>
          </a:xfrm>
          <a:custGeom>
            <a:avLst/>
            <a:gdLst/>
            <a:ahLst/>
            <a:cxnLst/>
            <a:rect l="l" t="t" r="r" b="b"/>
            <a:pathLst>
              <a:path w="14244" h="26200" extrusionOk="0">
                <a:moveTo>
                  <a:pt x="14244" y="0"/>
                </a:moveTo>
                <a:cubicBezTo>
                  <a:pt x="12813" y="1109"/>
                  <a:pt x="7959" y="4122"/>
                  <a:pt x="5658" y="6653"/>
                </a:cubicBezTo>
                <a:cubicBezTo>
                  <a:pt x="3357" y="9184"/>
                  <a:pt x="1337" y="11926"/>
                  <a:pt x="440" y="15184"/>
                </a:cubicBezTo>
                <a:cubicBezTo>
                  <a:pt x="-457" y="18442"/>
                  <a:pt x="302" y="24364"/>
                  <a:pt x="274" y="26200"/>
                </a:cubicBezTo>
              </a:path>
            </a:pathLst>
          </a:custGeom>
          <a:noFill/>
          <a:ln w="19050" cap="flat" cmpd="sng">
            <a:solidFill>
              <a:srgbClr val="EA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7" name="Slide Number Placeholder 3">
            <a:extLst>
              <a:ext uri="{FF2B5EF4-FFF2-40B4-BE49-F238E27FC236}">
                <a16:creationId xmlns:a16="http://schemas.microsoft.com/office/drawing/2014/main" id="{3DEA0682-919D-EB91-FDA3-1265F444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>
            <a:normAutofit lnSpcReduction="10000"/>
          </a:bodyPr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pic>
        <p:nvPicPr>
          <p:cNvPr id="19" name="Picture 18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B5AA4EDC-B446-8990-0C4D-B71690DCDB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031" y="0"/>
            <a:ext cx="1348969" cy="13489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536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5" grpId="0"/>
      <p:bldP spid="16" grpId="0" animBg="1"/>
      <p:bldP spid="17" grpId="0" animBg="1"/>
      <p:bldP spid="18" grpId="0" animBg="1"/>
      <p:bldP spid="12" grpId="0" animBg="1"/>
      <p:bldP spid="12" grpId="1" animBg="1"/>
      <p:bldP spid="34" grpId="0" animBg="1"/>
      <p:bldP spid="3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video game screen of a robot hand on a red and white square&#10;&#10;Description automatically generated">
            <a:extLst>
              <a:ext uri="{FF2B5EF4-FFF2-40B4-BE49-F238E27FC236}">
                <a16:creationId xmlns:a16="http://schemas.microsoft.com/office/drawing/2014/main" id="{281D441F-B838-1487-27AC-F7F55A878A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750" t="47025" r="35238" b="7516"/>
          <a:stretch/>
        </p:blipFill>
        <p:spPr>
          <a:xfrm>
            <a:off x="4106874" y="1870204"/>
            <a:ext cx="3780971" cy="31175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65E623-6BDC-2D3C-7732-04A85516B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Experiment</a:t>
            </a:r>
            <a:r>
              <a:rPr lang="zh-CN" altLang="en-US" dirty="0"/>
              <a:t> </a:t>
            </a:r>
            <a:r>
              <a:rPr lang="en-US" altLang="zh-CN" dirty="0"/>
              <a:t>Results:</a:t>
            </a:r>
            <a:r>
              <a:rPr lang="zh-CN" altLang="en-US" dirty="0"/>
              <a:t> </a:t>
            </a:r>
            <a:r>
              <a:rPr lang="en-US" altLang="zh-CN" dirty="0"/>
              <a:t>Sim. Card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D8568-4305-58A3-458A-7DF92D289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673561-C8D5-01B5-0298-3EE361D83179}"/>
              </a:ext>
            </a:extLst>
          </p:cNvPr>
          <p:cNvSpPr txBox="1"/>
          <p:nvPr/>
        </p:nvSpPr>
        <p:spPr>
          <a:xfrm>
            <a:off x="70510" y="5087341"/>
            <a:ext cx="386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Our method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66D0C2-38F8-6874-2EAC-3FC357FE52E1}"/>
              </a:ext>
            </a:extLst>
          </p:cNvPr>
          <p:cNvSpPr txBox="1"/>
          <p:nvPr/>
        </p:nvSpPr>
        <p:spPr>
          <a:xfrm>
            <a:off x="3847290" y="5087341"/>
            <a:ext cx="4266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Ablation: No mode planning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7" name="Picture 16" descr="A video game screen of a robot hand on a red and white square&#10;&#10;Description automatically generated">
            <a:extLst>
              <a:ext uri="{FF2B5EF4-FFF2-40B4-BE49-F238E27FC236}">
                <a16:creationId xmlns:a16="http://schemas.microsoft.com/office/drawing/2014/main" id="{0F6590E6-28AD-5BB6-A8CF-B24ABE8BD1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117" t="47513" r="35223" b="7027"/>
          <a:stretch/>
        </p:blipFill>
        <p:spPr>
          <a:xfrm>
            <a:off x="45109" y="1870204"/>
            <a:ext cx="3860025" cy="3117590"/>
          </a:xfrm>
          <a:prstGeom prst="rect">
            <a:avLst/>
          </a:prstGeom>
        </p:spPr>
      </p:pic>
      <p:pic>
        <p:nvPicPr>
          <p:cNvPr id="11" name="Picture 10" descr="A video game screen of a robot hand on a red and white square&#10;&#10;Description automatically generated">
            <a:extLst>
              <a:ext uri="{FF2B5EF4-FFF2-40B4-BE49-F238E27FC236}">
                <a16:creationId xmlns:a16="http://schemas.microsoft.com/office/drawing/2014/main" id="{1ACD739C-0B4C-0C4A-C1EB-B10B4078ED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179" t="47828" r="34583" b="6713"/>
          <a:stretch/>
        </p:blipFill>
        <p:spPr>
          <a:xfrm>
            <a:off x="8091901" y="1870204"/>
            <a:ext cx="4052442" cy="31175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64105C7-947C-6E02-6F5A-AD9CCE660DA5}"/>
              </a:ext>
            </a:extLst>
          </p:cNvPr>
          <p:cNvSpPr txBox="1"/>
          <p:nvPr/>
        </p:nvSpPr>
        <p:spPr>
          <a:xfrm>
            <a:off x="8207983" y="5087341"/>
            <a:ext cx="386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Diffusion Policy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403603-3C62-C886-0BE7-16114EE86CD8}"/>
              </a:ext>
            </a:extLst>
          </p:cNvPr>
          <p:cNvSpPr txBox="1"/>
          <p:nvPr/>
        </p:nvSpPr>
        <p:spPr>
          <a:xfrm>
            <a:off x="53577" y="4526129"/>
            <a:ext cx="922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1.5x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9EC154-311B-E21A-E979-81B96C1C9519}"/>
              </a:ext>
            </a:extLst>
          </p:cNvPr>
          <p:cNvSpPr txBox="1"/>
          <p:nvPr/>
        </p:nvSpPr>
        <p:spPr>
          <a:xfrm>
            <a:off x="4106874" y="4529900"/>
            <a:ext cx="922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1.5x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A03159-ADF9-43FD-760B-74A1DD37BB0D}"/>
              </a:ext>
            </a:extLst>
          </p:cNvPr>
          <p:cNvSpPr txBox="1"/>
          <p:nvPr/>
        </p:nvSpPr>
        <p:spPr>
          <a:xfrm>
            <a:off x="8097170" y="4512966"/>
            <a:ext cx="922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1.5x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2B41F5B-82A9-E9D1-7A3A-DCB614D2B5E3}"/>
              </a:ext>
            </a:extLst>
          </p:cNvPr>
          <p:cNvSpPr/>
          <p:nvPr/>
        </p:nvSpPr>
        <p:spPr>
          <a:xfrm rot="17637558">
            <a:off x="2841213" y="2386612"/>
            <a:ext cx="239810" cy="1326822"/>
          </a:xfrm>
          <a:prstGeom prst="ellipse">
            <a:avLst/>
          </a:prstGeom>
          <a:solidFill>
            <a:srgbClr val="A9D18E">
              <a:alpha val="56078"/>
            </a:srgb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F5656CB-D629-B3F7-8DD4-309D8FA96C40}"/>
              </a:ext>
            </a:extLst>
          </p:cNvPr>
          <p:cNvSpPr/>
          <p:nvPr/>
        </p:nvSpPr>
        <p:spPr>
          <a:xfrm rot="17637558">
            <a:off x="6847388" y="2386584"/>
            <a:ext cx="239810" cy="1326822"/>
          </a:xfrm>
          <a:prstGeom prst="ellipse">
            <a:avLst/>
          </a:prstGeom>
          <a:solidFill>
            <a:srgbClr val="A9D18E">
              <a:alpha val="56078"/>
            </a:srgb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B4F1468-DB31-146D-302C-556312B24F53}"/>
              </a:ext>
            </a:extLst>
          </p:cNvPr>
          <p:cNvSpPr/>
          <p:nvPr/>
        </p:nvSpPr>
        <p:spPr>
          <a:xfrm rot="17637558">
            <a:off x="11014453" y="2386584"/>
            <a:ext cx="239810" cy="1326822"/>
          </a:xfrm>
          <a:prstGeom prst="ellipse">
            <a:avLst/>
          </a:prstGeom>
          <a:solidFill>
            <a:srgbClr val="A9D18E">
              <a:alpha val="56078"/>
            </a:srgb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532F24C8-C876-3096-1159-D4734FB1805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031" y="0"/>
            <a:ext cx="1348969" cy="1348969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8E75A660-7DCE-C97F-0A0C-B3C72D1FE7BE}"/>
              </a:ext>
            </a:extLst>
          </p:cNvPr>
          <p:cNvSpPr/>
          <p:nvPr/>
        </p:nvSpPr>
        <p:spPr>
          <a:xfrm rot="19542080">
            <a:off x="2362246" y="3746533"/>
            <a:ext cx="1259962" cy="574375"/>
          </a:xfrm>
          <a:prstGeom prst="rightArrow">
            <a:avLst/>
          </a:prstGeom>
          <a:solidFill>
            <a:srgbClr val="A9D18E">
              <a:alpha val="56078"/>
            </a:srgbClr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150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14">
            <a:hlinkClick r:id="" action="ppaction://media"/>
            <a:extLst>
              <a:ext uri="{FF2B5EF4-FFF2-40B4-BE49-F238E27FC236}">
                <a16:creationId xmlns:a16="http://schemas.microsoft.com/office/drawing/2014/main" id="{CEE50DD1-D04C-054C-FD16-F1CC7FA8D3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 l="40315" t="40547" r="37071" b="11192"/>
          <a:stretch/>
        </p:blipFill>
        <p:spPr>
          <a:xfrm>
            <a:off x="588530" y="1714094"/>
            <a:ext cx="2991433" cy="3591028"/>
          </a:xfrm>
          <a:prstGeom prst="rect">
            <a:avLst/>
          </a:prstGeom>
        </p:spPr>
      </p:pic>
      <p:pic>
        <p:nvPicPr>
          <p:cNvPr id="9" name="image13">
            <a:hlinkClick r:id="" action="ppaction://media"/>
            <a:extLst>
              <a:ext uri="{FF2B5EF4-FFF2-40B4-BE49-F238E27FC236}">
                <a16:creationId xmlns:a16="http://schemas.microsoft.com/office/drawing/2014/main" id="{1E1A84F5-3830-DAFB-FEC6-4408BDA8321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rcRect l="39933" t="40317" r="36921" b="11213"/>
          <a:stretch/>
        </p:blipFill>
        <p:spPr>
          <a:xfrm>
            <a:off x="4669583" y="1702057"/>
            <a:ext cx="3054227" cy="3597811"/>
          </a:xfrm>
          <a:prstGeom prst="rect">
            <a:avLst/>
          </a:prstGeom>
        </p:spPr>
      </p:pic>
      <p:pic>
        <p:nvPicPr>
          <p:cNvPr id="8" name="image12">
            <a:hlinkClick r:id="" action="ppaction://media"/>
            <a:extLst>
              <a:ext uri="{FF2B5EF4-FFF2-40B4-BE49-F238E27FC236}">
                <a16:creationId xmlns:a16="http://schemas.microsoft.com/office/drawing/2014/main" id="{6FE38D74-6A26-E719-AFE7-499B418341E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rcRect l="40261" t="40106" r="37300" b="11132"/>
          <a:stretch/>
        </p:blipFill>
        <p:spPr>
          <a:xfrm>
            <a:off x="8610600" y="1714094"/>
            <a:ext cx="2918563" cy="35676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65E623-6BDC-2D3C-7732-04A85516B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Experiment</a:t>
            </a:r>
            <a:r>
              <a:rPr lang="zh-CN" altLang="en-US" dirty="0"/>
              <a:t> </a:t>
            </a:r>
            <a:r>
              <a:rPr lang="en-US" altLang="zh-CN" dirty="0"/>
              <a:t>Results:</a:t>
            </a:r>
            <a:r>
              <a:rPr lang="zh-CN" altLang="en-US" dirty="0"/>
              <a:t> </a:t>
            </a:r>
            <a:r>
              <a:rPr lang="en-US" altLang="zh-CN" dirty="0"/>
              <a:t>Sim. Screwdriver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5F09EE-8004-9370-CFE2-7C0877D2123E}"/>
              </a:ext>
            </a:extLst>
          </p:cNvPr>
          <p:cNvSpPr txBox="1"/>
          <p:nvPr/>
        </p:nvSpPr>
        <p:spPr>
          <a:xfrm>
            <a:off x="4016825" y="5428583"/>
            <a:ext cx="4245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Ablation: No Mode Planning</a:t>
            </a:r>
          </a:p>
        </p:txBody>
      </p:sp>
      <p:sp>
        <p:nvSpPr>
          <p:cNvPr id="3" name="Slide Number Placeholder 11">
            <a:extLst>
              <a:ext uri="{FF2B5EF4-FFF2-40B4-BE49-F238E27FC236}">
                <a16:creationId xmlns:a16="http://schemas.microsoft.com/office/drawing/2014/main" id="{22F07256-DD82-0DB2-ECCB-0D92F996F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0EA015-CB71-7EEA-DA9D-A2D518922C06}"/>
              </a:ext>
            </a:extLst>
          </p:cNvPr>
          <p:cNvSpPr txBox="1"/>
          <p:nvPr/>
        </p:nvSpPr>
        <p:spPr>
          <a:xfrm>
            <a:off x="8090287" y="5417214"/>
            <a:ext cx="386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Diffusion Policy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775FC6-2671-1A32-E0C5-27FDDAD95DEA}"/>
              </a:ext>
            </a:extLst>
          </p:cNvPr>
          <p:cNvSpPr txBox="1"/>
          <p:nvPr/>
        </p:nvSpPr>
        <p:spPr>
          <a:xfrm>
            <a:off x="63270" y="5428583"/>
            <a:ext cx="386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DIPS</a:t>
            </a:r>
            <a:endParaRPr lang="en-US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EF20F8-D376-61B3-BC89-492EE0B5F1D7}"/>
              </a:ext>
            </a:extLst>
          </p:cNvPr>
          <p:cNvSpPr txBox="1"/>
          <p:nvPr/>
        </p:nvSpPr>
        <p:spPr>
          <a:xfrm>
            <a:off x="647698" y="4853084"/>
            <a:ext cx="550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2x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4AB6B6-444A-BB25-C9D6-AE1582563582}"/>
              </a:ext>
            </a:extLst>
          </p:cNvPr>
          <p:cNvSpPr txBox="1"/>
          <p:nvPr/>
        </p:nvSpPr>
        <p:spPr>
          <a:xfrm>
            <a:off x="4757055" y="4831421"/>
            <a:ext cx="550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2x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A6E523-7926-CFF9-9A74-83723558ED93}"/>
              </a:ext>
            </a:extLst>
          </p:cNvPr>
          <p:cNvSpPr txBox="1"/>
          <p:nvPr/>
        </p:nvSpPr>
        <p:spPr>
          <a:xfrm>
            <a:off x="8813430" y="4820052"/>
            <a:ext cx="550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2x</a:t>
            </a:r>
            <a:endParaRPr lang="en-US" dirty="0"/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8623F910-0C24-4642-1764-C27B272E3F0D}"/>
              </a:ext>
            </a:extLst>
          </p:cNvPr>
          <p:cNvSpPr/>
          <p:nvPr/>
        </p:nvSpPr>
        <p:spPr>
          <a:xfrm>
            <a:off x="1249737" y="3970958"/>
            <a:ext cx="1067793" cy="1050167"/>
          </a:xfrm>
          <a:prstGeom prst="curvedLeftArrow">
            <a:avLst>
              <a:gd name="adj1" fmla="val 8692"/>
              <a:gd name="adj2" fmla="val 35990"/>
              <a:gd name="adj3" fmla="val 3117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" name="Picture 11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7442833E-D422-2DA0-5B6D-85EB4336894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031" y="0"/>
            <a:ext cx="1348969" cy="1348969"/>
          </a:xfrm>
          <a:prstGeom prst="rect">
            <a:avLst/>
          </a:prstGeom>
        </p:spPr>
      </p:pic>
      <p:pic>
        <p:nvPicPr>
          <p:cNvPr id="11" name="image14">
            <a:hlinkClick r:id="" action="ppaction://media"/>
            <a:extLst>
              <a:ext uri="{FF2B5EF4-FFF2-40B4-BE49-F238E27FC236}">
                <a16:creationId xmlns:a16="http://schemas.microsoft.com/office/drawing/2014/main" id="{88CDC83E-B5D8-BC14-4F12-E9898C8F4C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 l="49507" t="70655" r="49679" b="26082"/>
          <a:stretch/>
        </p:blipFill>
        <p:spPr>
          <a:xfrm>
            <a:off x="1804462" y="3970957"/>
            <a:ext cx="107781" cy="24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2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6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blate_small">
            <a:hlinkClick r:id="" action="ppaction://media"/>
            <a:extLst>
              <a:ext uri="{FF2B5EF4-FFF2-40B4-BE49-F238E27FC236}">
                <a16:creationId xmlns:a16="http://schemas.microsoft.com/office/drawing/2014/main" id="{CD788DA7-9936-1BE5-275C-4E8B437B8D6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 l="23040" t="13453" r="52438" b="25649"/>
          <a:stretch/>
        </p:blipFill>
        <p:spPr>
          <a:xfrm>
            <a:off x="7300742" y="1403479"/>
            <a:ext cx="2989719" cy="4176379"/>
          </a:xfrm>
          <a:prstGeom prst="rect">
            <a:avLst/>
          </a:prstGeom>
        </p:spPr>
      </p:pic>
      <p:pic>
        <p:nvPicPr>
          <p:cNvPr id="8" name="full_method_small">
            <a:hlinkClick r:id="" action="ppaction://media"/>
            <a:extLst>
              <a:ext uri="{FF2B5EF4-FFF2-40B4-BE49-F238E27FC236}">
                <a16:creationId xmlns:a16="http://schemas.microsoft.com/office/drawing/2014/main" id="{499A53D4-2B7E-99DB-FE38-CAAB34508D82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rcRect l="24031" t="16747" r="51447" b="22141"/>
          <a:stretch/>
        </p:blipFill>
        <p:spPr>
          <a:xfrm>
            <a:off x="1776374" y="1388801"/>
            <a:ext cx="2989720" cy="41910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3998A1-6D56-3FA5-1B71-4B1E452FF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Experiment:</a:t>
            </a:r>
            <a:r>
              <a:rPr lang="zh-CN" altLang="en-US" dirty="0"/>
              <a:t> </a:t>
            </a:r>
            <a:r>
              <a:rPr lang="en-US" altLang="zh-CN" dirty="0"/>
              <a:t>Real Screwdriver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2A2B2D-7667-72DF-B8E7-A08C4EE80012}"/>
              </a:ext>
            </a:extLst>
          </p:cNvPr>
          <p:cNvSpPr txBox="1"/>
          <p:nvPr/>
        </p:nvSpPr>
        <p:spPr>
          <a:xfrm>
            <a:off x="1566597" y="5594536"/>
            <a:ext cx="634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10X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79D553-49A9-0B74-3EB5-1F5F98C10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CF31-8306-9605-1ADC-DC30D339E146}"/>
              </a:ext>
            </a:extLst>
          </p:cNvPr>
          <p:cNvSpPr txBox="1"/>
          <p:nvPr/>
        </p:nvSpPr>
        <p:spPr>
          <a:xfrm>
            <a:off x="6693813" y="5532120"/>
            <a:ext cx="4281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Ablation: No Mode Planning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000" dirty="0"/>
              <a:t>6 m 26 s planning time removed (total)</a:t>
            </a:r>
            <a:endParaRPr lang="en-US" altLang="zh-CN" sz="2400" b="0" i="1" dirty="0">
              <a:solidFill>
                <a:srgbClr val="FF0000"/>
              </a:solidFill>
              <a:latin typeface="Cambria Math" panose="020405030504060302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26FE0-97BB-3A38-9E76-FE319D9BDC08}"/>
              </a:ext>
            </a:extLst>
          </p:cNvPr>
          <p:cNvSpPr txBox="1"/>
          <p:nvPr/>
        </p:nvSpPr>
        <p:spPr>
          <a:xfrm>
            <a:off x="1130719" y="5537122"/>
            <a:ext cx="42810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DIPS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000" dirty="0"/>
              <a:t>6 m 58 s planning time removed (total)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AD5911-B29C-F00C-6CE8-9BF448CD74B6}"/>
              </a:ext>
            </a:extLst>
          </p:cNvPr>
          <p:cNvSpPr txBox="1"/>
          <p:nvPr/>
        </p:nvSpPr>
        <p:spPr>
          <a:xfrm>
            <a:off x="7467529" y="5015024"/>
            <a:ext cx="62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32x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573883-E18D-688A-7C5F-4217BB5C1433}"/>
              </a:ext>
            </a:extLst>
          </p:cNvPr>
          <p:cNvSpPr txBox="1"/>
          <p:nvPr/>
        </p:nvSpPr>
        <p:spPr>
          <a:xfrm>
            <a:off x="1933235" y="4982540"/>
            <a:ext cx="62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32x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141CFF-6AB1-D2C6-CB79-8588BF9020F9}"/>
              </a:ext>
            </a:extLst>
          </p:cNvPr>
          <p:cNvSpPr/>
          <p:nvPr/>
        </p:nvSpPr>
        <p:spPr>
          <a:xfrm>
            <a:off x="8831322" y="3809325"/>
            <a:ext cx="510521" cy="490397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>
            <a:solidFill>
              <a:schemeClr val="accent6">
                <a:lumMod val="60000"/>
                <a:lumOff val="40000"/>
                <a:alpha val="5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59763180-F541-B566-241C-8322C3CE564B}"/>
              </a:ext>
            </a:extLst>
          </p:cNvPr>
          <p:cNvSpPr/>
          <p:nvPr/>
        </p:nvSpPr>
        <p:spPr>
          <a:xfrm flipH="1">
            <a:off x="3111367" y="3809326"/>
            <a:ext cx="479458" cy="472741"/>
          </a:xfrm>
          <a:prstGeom prst="parallelogram">
            <a:avLst>
              <a:gd name="adj" fmla="val 6818"/>
            </a:avLst>
          </a:prstGeom>
          <a:solidFill>
            <a:schemeClr val="accent6">
              <a:lumMod val="60000"/>
              <a:lumOff val="40000"/>
              <a:alpha val="56000"/>
            </a:schemeClr>
          </a:solidFill>
          <a:ln>
            <a:solidFill>
              <a:schemeClr val="accent6">
                <a:lumMod val="60000"/>
                <a:lumOff val="40000"/>
                <a:alpha val="56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qr code with a blue square with yellow text&#10;&#10;Description automatically generated">
            <a:extLst>
              <a:ext uri="{FF2B5EF4-FFF2-40B4-BE49-F238E27FC236}">
                <a16:creationId xmlns:a16="http://schemas.microsoft.com/office/drawing/2014/main" id="{2C7F1030-C47E-A707-C2D1-C436B715580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031" y="0"/>
            <a:ext cx="1348969" cy="13489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454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6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9691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691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1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.2|4.1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9|9.2|5.9|1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Black_AR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ck_ARM" id="{5DF3E58F-D623-E743-905D-9F8E264E0D64}" vid="{54A16FA4-0505-404C-8595-876A41DD3CD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8189</TotalTime>
  <Words>560</Words>
  <Application>Microsoft Office PowerPoint</Application>
  <PresentationFormat>Widescreen</PresentationFormat>
  <Paragraphs>78</Paragraphs>
  <Slides>7</Slides>
  <Notes>7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Cambria Math</vt:lpstr>
      <vt:lpstr>Proxima Nova</vt:lpstr>
      <vt:lpstr>Black_ARM</vt:lpstr>
      <vt:lpstr>Probabilistic Contact Mode Planning for Multi-Finger Manipulation Using Diffusion Models</vt:lpstr>
      <vt:lpstr>How do we efficiently plan contact mode sequences?</vt:lpstr>
      <vt:lpstr>Diffusion-Informed Probabilistic Contact Search (DIPS)</vt:lpstr>
      <vt:lpstr>Probabilistic Contact Sequence Planning</vt:lpstr>
      <vt:lpstr>Experiment Results: Sim. Card</vt:lpstr>
      <vt:lpstr>Experiment Results: Sim. Screwdriver</vt:lpstr>
      <vt:lpstr>Experiment: Real Screwdriver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Diffusion and Uncertainty Aware Contact Search for Multi-Finger Manipulation</dc:title>
  <dc:creator>Abhinav Kumar</dc:creator>
  <cp:lastModifiedBy>Kumar, Abhinav</cp:lastModifiedBy>
  <cp:revision>1</cp:revision>
  <dcterms:created xsi:type="dcterms:W3CDTF">2024-07-30T16:27:06Z</dcterms:created>
  <dcterms:modified xsi:type="dcterms:W3CDTF">2024-11-01T22:41:40Z</dcterms:modified>
</cp:coreProperties>
</file>