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What is a System Engineer?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System engineers design, integrate, and manage complex systems over their life cycles. They bridge hardware, software, and human elements to ensure systems function efficiently and reliably.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Core Responsibilities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Define system architecture</a:t>
            </a:r>
          </a:p>
          <a:p>
            <a:r>
              <a:t>- Manage requirements</a:t>
            </a:r>
          </a:p>
          <a:p>
            <a:r>
              <a:t>- Integrate subsystems</a:t>
            </a:r>
          </a:p>
          <a:p>
            <a:r>
              <a:t>- Oversee testing and validation</a:t>
            </a:r>
          </a:p>
          <a:p>
            <a:r>
              <a:t>- Coordinate with cross-functional teams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Skills and Qualifications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Strong analytical thinking</a:t>
            </a:r>
          </a:p>
          <a:p>
            <a:r>
              <a:t>- Systems modeling (e.g. SysML)</a:t>
            </a:r>
          </a:p>
          <a:p>
            <a:r>
              <a:t>- Knowledge of software/hardware</a:t>
            </a:r>
          </a:p>
          <a:p>
            <a:r>
              <a:t>- Project management</a:t>
            </a:r>
          </a:p>
          <a:p>
            <a:r>
              <a:t>- Communication and teamwork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Common Tools Used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MATLAB, Simulink</a:t>
            </a:r>
          </a:p>
          <a:p>
            <a:r>
              <a:t>- IBM DOORS, Jira</a:t>
            </a:r>
          </a:p>
          <a:p>
            <a:r>
              <a:t>- Version control (Git)</a:t>
            </a:r>
          </a:p>
          <a:p>
            <a:r>
              <a:t>- CAD tools (for hardware)</a:t>
            </a:r>
          </a:p>
          <a:p>
            <a:r>
              <a:t>- Cloud platforms &amp; CI/CD tools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Why Become a System Engineer?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High demand across industries like aerospace, IT, automotive, and healthcare. Offers opportunities for leadership, innovation, and working on impactful projects.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