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191970"/>
                </a:solidFill>
              </a:defRPr>
            </a:pPr>
            <a:r>
              <a:t>Analyzing IT Infrastructure Expenses for Q2 2024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explores key aspects of our IT infrastructure spending, providing insights to optimize resource allocation and enhance operational efficiency at Elexion Automotive.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Overview of IT Resource Allocation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7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 err="1"/>
              <a:t>Elexion</a:t>
            </a:r>
            <a:r>
              <a:rPr dirty="0"/>
              <a:t> Automotive allocates 25% of its IT budget to research and development of new user-centric technologies.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IT department collaborates with the Sustainability team to integrate environmentally friendly practices in software development.</a:t>
            </a:r>
          </a:p>
          <a:p>
            <a:pPr>
              <a:spcAft>
                <a:spcPts val="400"/>
              </a:spcAft>
              <a:defRPr sz="1600">
                <a:solidFill>
                  <a:srgbClr val="FFA500"/>
                </a:solidFill>
              </a:defRPr>
            </a:pPr>
            <a:r>
              <a:rPr dirty="0"/>
              <a:t>Investments in cross-border compliance software represent 15% of IT resources, ensuring adherence to international regulations.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IT resources are divided among multiple departments, including operations, support, and innovation, with specific focus areas for each.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Historical data shows a 10% increase in IT resources allocated to enhancing vehicle connectivity features year-over-year.</a:t>
            </a:r>
          </a:p>
          <a:p>
            <a:pPr>
              <a:spcAft>
                <a:spcPts val="400"/>
              </a:spcAft>
              <a:defRPr sz="1600">
                <a:solidFill>
                  <a:srgbClr val="FFA500"/>
                </a:solidFill>
              </a:defRPr>
            </a:pPr>
            <a:r>
              <a:rPr dirty="0"/>
              <a:t>The IT department employs agile methodologies to streamline resource allocation across various projects.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Impact of Technology on Business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Implementation of AI-driven analytics has improved vehicle design processes by reducing development time by 20%.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Cloud-based platforms are used to enhance customer experience, resulting in a 15% increase in customer satisfaction scores.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Technology upgrades have streamlined supply chain operations, decreasing delivery times by an average of 5 days.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Collaborative platforms have increased interdepartmental efficiency, leading to a 12% boost in project completion rates.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The adoption of IoT solutions in manufacturing has optimized energy consumption, aligning with Elexion's sustainability goals.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Employee productivity tools have led to a 10% reduction in project lead times across multiple departments.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Q2 2024 IT Infrastructure Cost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7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Analysis of cloud storage utilization reveals a 15% increase in data management needs from previous quarters.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Network security enhancements were prioritized this quarter, focusing on endpoint protection strategies.</a:t>
            </a:r>
          </a:p>
          <a:p>
            <a:pPr>
              <a:spcAft>
                <a:spcPts val="400"/>
              </a:spcAft>
              <a:defRPr sz="1600">
                <a:solidFill>
                  <a:srgbClr val="FFA500"/>
                </a:solidFill>
              </a:defRPr>
            </a:pPr>
            <a:r>
              <a:rPr dirty="0"/>
              <a:t>A review of server maintenance schedules shows improvements in system uptime and reliability metrics.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IT infrastructure upgrades included the deployment of next-gen firewalls to bolster cybersecurity efforts.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integration of advanced data analytics tools improved decision-making processes across departments.</a:t>
            </a:r>
          </a:p>
          <a:p>
            <a:pPr>
              <a:spcAft>
                <a:spcPts val="400"/>
              </a:spcAft>
              <a:defRPr sz="1600">
                <a:solidFill>
                  <a:srgbClr val="FFA500"/>
                </a:solidFill>
              </a:defRPr>
            </a:pPr>
            <a:r>
              <a:rPr dirty="0"/>
              <a:t>Quarterly assessments of IT asset lifecycles were conducted to optimize long-term investment strategies.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Comparative Analysis with Previous Quarters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Q1 2024 saw a focus on upgrading legacy systems, resulting in a 30% increase in operational efficiency.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Comparative analysis indicates a consistent rise in IT resource allocation towards cybersecurity over the past three quarters.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Previous quarters emphasized the adoption of machine learning models to enhance predictive maintenance.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IT spending trends reflect a gradual shift towards cloud-first strategies, aligning with industry best practices.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data shows a steady increase in IT investments aimed at improving cross-border compliance capabilities.</a:t>
            </a:r>
          </a:p>
          <a:p>
            <a:pPr>
              <a:spcAft>
                <a:spcPts val="600"/>
              </a:spcAft>
              <a:defRPr sz="1800">
                <a:solidFill>
                  <a:srgbClr val="FFA500"/>
                </a:solidFill>
              </a:defRPr>
            </a:pPr>
            <a:r>
              <a:t>Analysis of past quarters reveals a consistent 5% growth in IT staffing to support digital transformation initiatives.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Strategic Recommendations for Cost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7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Implementing a robust IT governance framework can streamline decision-making and optimize resource allocation.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Regular audits of software licenses could identify opportunities for consolidating and reducing unnecessary expenses.</a:t>
            </a:r>
          </a:p>
          <a:p>
            <a:pPr>
              <a:spcAft>
                <a:spcPts val="400"/>
              </a:spcAft>
              <a:defRPr sz="1600">
                <a:solidFill>
                  <a:srgbClr val="FFA500"/>
                </a:solidFill>
              </a:defRPr>
            </a:pPr>
            <a:r>
              <a:rPr dirty="0"/>
              <a:t>Enhancing vendor management practices may lead to more favorable contract negotiations and cost savings.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Investing in training programs for IT staff can increase in-house expertise, reducing reliance on external consultants.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Adopting open-source solutions where feasible could lower software acquisition and maintenance costs.</a:t>
            </a:r>
          </a:p>
          <a:p>
            <a:pPr>
              <a:spcAft>
                <a:spcPts val="400"/>
              </a:spcAft>
              <a:defRPr sz="1600">
                <a:solidFill>
                  <a:srgbClr val="FFA500"/>
                </a:solidFill>
              </a:defRPr>
            </a:pPr>
            <a:r>
              <a:rPr dirty="0"/>
              <a:t>Conducting a comprehensive risk assessment of IT assets can identify potential areas for cost reduction.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19197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114800" cy="3657600"/>
          </a:xfrm>
        </p:spPr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A500"/>
                </a:solidFill>
              </a:defRPr>
            </a:pPr>
            <a:r>
              <a:t>Our analysis highlights significant areas for cost optimization while ensuring technological advancements. Moving forward, strategic adjustments are recommended to maintain competitive edge and support sustainable growth.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589</Words>
  <Application>Microsoft Macintosh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Analyzing IT Infrastructure Expenses for Q2 2024</vt:lpstr>
      <vt:lpstr>Introduction</vt:lpstr>
      <vt:lpstr>Overview of IT Resource Allocation</vt:lpstr>
      <vt:lpstr>Impact of Technology on Business Operations</vt:lpstr>
      <vt:lpstr>Q2 2024 IT Infrastructure Cost Analysis</vt:lpstr>
      <vt:lpstr>Comparative Analysis with Previous Quarters</vt:lpstr>
      <vt:lpstr>Strategic Recommendations for Cost Management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4</cp:revision>
  <dcterms:created xsi:type="dcterms:W3CDTF">2013-01-27T09:14:16Z</dcterms:created>
  <dcterms:modified xsi:type="dcterms:W3CDTF">2025-08-19T19:23:02Z</dcterms:modified>
  <cp:category/>
</cp:coreProperties>
</file>