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4572000" cy="5029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9" d="100"/>
          <a:sy n="99" d="100"/>
        </p:scale>
        <p:origin x="1784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823066"/>
            <a:ext cx="3886200" cy="1750907"/>
          </a:xfrm>
        </p:spPr>
        <p:txBody>
          <a:bodyPr anchor="b"/>
          <a:lstStyle>
            <a:lvl1pPr algn="ctr"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2641495"/>
            <a:ext cx="3429000" cy="1214225"/>
          </a:xfrm>
        </p:spPr>
        <p:txBody>
          <a:bodyPr/>
          <a:lstStyle>
            <a:lvl1pPr marL="0" indent="0" algn="ctr">
              <a:buNone/>
              <a:defRPr sz="1200"/>
            </a:lvl1pPr>
            <a:lvl2pPr marL="228600" indent="0" algn="ctr">
              <a:buNone/>
              <a:defRPr sz="1000"/>
            </a:lvl2pPr>
            <a:lvl3pPr marL="457200" indent="0" algn="ctr">
              <a:buNone/>
              <a:defRPr sz="900"/>
            </a:lvl3pPr>
            <a:lvl4pPr marL="685800" indent="0" algn="ctr">
              <a:buNone/>
              <a:defRPr sz="800"/>
            </a:lvl4pPr>
            <a:lvl5pPr marL="914400" indent="0" algn="ctr">
              <a:buNone/>
              <a:defRPr sz="800"/>
            </a:lvl5pPr>
            <a:lvl6pPr marL="1143000" indent="0" algn="ctr">
              <a:buNone/>
              <a:defRPr sz="800"/>
            </a:lvl6pPr>
            <a:lvl7pPr marL="1371600" indent="0" algn="ctr">
              <a:buNone/>
              <a:defRPr sz="800"/>
            </a:lvl7pPr>
            <a:lvl8pPr marL="1600200" indent="0" algn="ctr">
              <a:buNone/>
              <a:defRPr sz="800"/>
            </a:lvl8pPr>
            <a:lvl9pPr marL="1828800" indent="0" algn="ctr">
              <a:buNone/>
              <a:defRPr sz="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06E5-D6AC-4CD4-86D5-C36866A9383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F4062-A505-4FBB-AB3B-4BC29922B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16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06E5-D6AC-4CD4-86D5-C36866A9383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F4062-A505-4FBB-AB3B-4BC29922B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396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271838" y="267758"/>
            <a:ext cx="985838" cy="42620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4325" y="267758"/>
            <a:ext cx="2900363" cy="426201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06E5-D6AC-4CD4-86D5-C36866A9383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F4062-A505-4FBB-AB3B-4BC29922B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50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06E5-D6AC-4CD4-86D5-C36866A9383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F4062-A505-4FBB-AB3B-4BC29922B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201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944" y="1253809"/>
            <a:ext cx="3943350" cy="2092007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944" y="3365607"/>
            <a:ext cx="3943350" cy="1100137"/>
          </a:xfr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22860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4572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6858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9144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1430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3716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6002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18288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06E5-D6AC-4CD4-86D5-C36866A9383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F4062-A505-4FBB-AB3B-4BC29922B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58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1338792"/>
            <a:ext cx="1943100" cy="31909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14575" y="1338792"/>
            <a:ext cx="1943100" cy="31909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06E5-D6AC-4CD4-86D5-C36866A9383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F4062-A505-4FBB-AB3B-4BC29922B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180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21" y="267759"/>
            <a:ext cx="3943350" cy="972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21" y="1232853"/>
            <a:ext cx="1934170" cy="604202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8600" indent="0">
              <a:buNone/>
              <a:defRPr sz="1000" b="1"/>
            </a:lvl2pPr>
            <a:lvl3pPr marL="457200" indent="0">
              <a:buNone/>
              <a:defRPr sz="900" b="1"/>
            </a:lvl3pPr>
            <a:lvl4pPr marL="685800" indent="0">
              <a:buNone/>
              <a:defRPr sz="800" b="1"/>
            </a:lvl4pPr>
            <a:lvl5pPr marL="914400" indent="0">
              <a:buNone/>
              <a:defRPr sz="800" b="1"/>
            </a:lvl5pPr>
            <a:lvl6pPr marL="1143000" indent="0">
              <a:buNone/>
              <a:defRPr sz="800" b="1"/>
            </a:lvl6pPr>
            <a:lvl7pPr marL="1371600" indent="0">
              <a:buNone/>
              <a:defRPr sz="800" b="1"/>
            </a:lvl7pPr>
            <a:lvl8pPr marL="1600200" indent="0">
              <a:buNone/>
              <a:defRPr sz="800" b="1"/>
            </a:lvl8pPr>
            <a:lvl9pPr marL="1828800" indent="0">
              <a:buNone/>
              <a:defRPr sz="8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4921" y="1837055"/>
            <a:ext cx="1934170" cy="270203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14575" y="1232853"/>
            <a:ext cx="1943696" cy="604202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8600" indent="0">
              <a:buNone/>
              <a:defRPr sz="1000" b="1"/>
            </a:lvl2pPr>
            <a:lvl3pPr marL="457200" indent="0">
              <a:buNone/>
              <a:defRPr sz="900" b="1"/>
            </a:lvl3pPr>
            <a:lvl4pPr marL="685800" indent="0">
              <a:buNone/>
              <a:defRPr sz="800" b="1"/>
            </a:lvl4pPr>
            <a:lvl5pPr marL="914400" indent="0">
              <a:buNone/>
              <a:defRPr sz="800" b="1"/>
            </a:lvl5pPr>
            <a:lvl6pPr marL="1143000" indent="0">
              <a:buNone/>
              <a:defRPr sz="800" b="1"/>
            </a:lvl6pPr>
            <a:lvl7pPr marL="1371600" indent="0">
              <a:buNone/>
              <a:defRPr sz="800" b="1"/>
            </a:lvl7pPr>
            <a:lvl8pPr marL="1600200" indent="0">
              <a:buNone/>
              <a:defRPr sz="800" b="1"/>
            </a:lvl8pPr>
            <a:lvl9pPr marL="1828800" indent="0">
              <a:buNone/>
              <a:defRPr sz="8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14575" y="1837055"/>
            <a:ext cx="1943696" cy="270203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06E5-D6AC-4CD4-86D5-C36866A9383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F4062-A505-4FBB-AB3B-4BC29922B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758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06E5-D6AC-4CD4-86D5-C36866A9383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F4062-A505-4FBB-AB3B-4BC29922B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367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06E5-D6AC-4CD4-86D5-C36866A9383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F4062-A505-4FBB-AB3B-4BC29922B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6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21" y="335280"/>
            <a:ext cx="1474589" cy="117348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3695" y="724113"/>
            <a:ext cx="2314575" cy="3573992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4921" y="1508760"/>
            <a:ext cx="1474589" cy="2795165"/>
          </a:xfrm>
        </p:spPr>
        <p:txBody>
          <a:bodyPr/>
          <a:lstStyle>
            <a:lvl1pPr marL="0" indent="0">
              <a:buNone/>
              <a:defRPr sz="800"/>
            </a:lvl1pPr>
            <a:lvl2pPr marL="228600" indent="0">
              <a:buNone/>
              <a:defRPr sz="700"/>
            </a:lvl2pPr>
            <a:lvl3pPr marL="457200" indent="0">
              <a:buNone/>
              <a:defRPr sz="600"/>
            </a:lvl3pPr>
            <a:lvl4pPr marL="685800" indent="0">
              <a:buNone/>
              <a:defRPr sz="500"/>
            </a:lvl4pPr>
            <a:lvl5pPr marL="914400" indent="0">
              <a:buNone/>
              <a:defRPr sz="500"/>
            </a:lvl5pPr>
            <a:lvl6pPr marL="1143000" indent="0">
              <a:buNone/>
              <a:defRPr sz="500"/>
            </a:lvl6pPr>
            <a:lvl7pPr marL="1371600" indent="0">
              <a:buNone/>
              <a:defRPr sz="500"/>
            </a:lvl7pPr>
            <a:lvl8pPr marL="1600200" indent="0">
              <a:buNone/>
              <a:defRPr sz="500"/>
            </a:lvl8pPr>
            <a:lvl9pPr marL="1828800" indent="0">
              <a:buNone/>
              <a:defRPr sz="5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06E5-D6AC-4CD4-86D5-C36866A9383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F4062-A505-4FBB-AB3B-4BC29922B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96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21" y="335280"/>
            <a:ext cx="1474589" cy="117348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3695" y="724113"/>
            <a:ext cx="2314575" cy="3573992"/>
          </a:xfrm>
        </p:spPr>
        <p:txBody>
          <a:bodyPr anchor="t"/>
          <a:lstStyle>
            <a:lvl1pPr marL="0" indent="0">
              <a:buNone/>
              <a:defRPr sz="1600"/>
            </a:lvl1pPr>
            <a:lvl2pPr marL="228600" indent="0">
              <a:buNone/>
              <a:defRPr sz="1400"/>
            </a:lvl2pPr>
            <a:lvl3pPr marL="457200" indent="0">
              <a:buNone/>
              <a:defRPr sz="1200"/>
            </a:lvl3pPr>
            <a:lvl4pPr marL="685800" indent="0">
              <a:buNone/>
              <a:defRPr sz="1000"/>
            </a:lvl4pPr>
            <a:lvl5pPr marL="914400" indent="0">
              <a:buNone/>
              <a:defRPr sz="1000"/>
            </a:lvl5pPr>
            <a:lvl6pPr marL="1143000" indent="0">
              <a:buNone/>
              <a:defRPr sz="1000"/>
            </a:lvl6pPr>
            <a:lvl7pPr marL="1371600" indent="0">
              <a:buNone/>
              <a:defRPr sz="1000"/>
            </a:lvl7pPr>
            <a:lvl8pPr marL="1600200" indent="0">
              <a:buNone/>
              <a:defRPr sz="1000"/>
            </a:lvl8pPr>
            <a:lvl9pPr marL="1828800" indent="0">
              <a:buNone/>
              <a:defRPr sz="1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4921" y="1508760"/>
            <a:ext cx="1474589" cy="2795165"/>
          </a:xfrm>
        </p:spPr>
        <p:txBody>
          <a:bodyPr/>
          <a:lstStyle>
            <a:lvl1pPr marL="0" indent="0">
              <a:buNone/>
              <a:defRPr sz="800"/>
            </a:lvl1pPr>
            <a:lvl2pPr marL="228600" indent="0">
              <a:buNone/>
              <a:defRPr sz="700"/>
            </a:lvl2pPr>
            <a:lvl3pPr marL="457200" indent="0">
              <a:buNone/>
              <a:defRPr sz="600"/>
            </a:lvl3pPr>
            <a:lvl4pPr marL="685800" indent="0">
              <a:buNone/>
              <a:defRPr sz="500"/>
            </a:lvl4pPr>
            <a:lvl5pPr marL="914400" indent="0">
              <a:buNone/>
              <a:defRPr sz="500"/>
            </a:lvl5pPr>
            <a:lvl6pPr marL="1143000" indent="0">
              <a:buNone/>
              <a:defRPr sz="500"/>
            </a:lvl6pPr>
            <a:lvl7pPr marL="1371600" indent="0">
              <a:buNone/>
              <a:defRPr sz="500"/>
            </a:lvl7pPr>
            <a:lvl8pPr marL="1600200" indent="0">
              <a:buNone/>
              <a:defRPr sz="500"/>
            </a:lvl8pPr>
            <a:lvl9pPr marL="1828800" indent="0">
              <a:buNone/>
              <a:defRPr sz="5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906E5-D6AC-4CD4-86D5-C36866A9383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F4062-A505-4FBB-AB3B-4BC29922B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065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325" y="267759"/>
            <a:ext cx="3943350" cy="972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25" y="1338792"/>
            <a:ext cx="3943350" cy="31909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4325" y="4661325"/>
            <a:ext cx="1028700" cy="267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906E5-D6AC-4CD4-86D5-C36866A93832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14475" y="4661325"/>
            <a:ext cx="1543050" cy="267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28975" y="4661325"/>
            <a:ext cx="1028700" cy="267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F4062-A505-4FBB-AB3B-4BC29922B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811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4300" indent="-114300" algn="l" defTabSz="4572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3C9F92D-0E17-4E87-B8E5-CB99E6A77F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2498"/>
            <a:ext cx="4572000" cy="27190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4B6A26-2486-44CE-B312-45AE4183B1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1138"/>
            <a:ext cx="4572000" cy="271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110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 Besserve</dc:creator>
  <cp:lastModifiedBy>Michel Besserve</cp:lastModifiedBy>
  <cp:revision>1</cp:revision>
  <dcterms:created xsi:type="dcterms:W3CDTF">2021-10-15T07:35:12Z</dcterms:created>
  <dcterms:modified xsi:type="dcterms:W3CDTF">2021-10-15T07:37:48Z</dcterms:modified>
</cp:coreProperties>
</file>