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228B22"/>
                </a:solidFill>
              </a:defRPr>
            </a:pPr>
            <a:r>
              <a:t>Enhancing Customer Trust in After-Sales Support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As Elexion Automotive expands its presence in the electric vehicle market, strengthening customer trust through strategic after-sales support is crucial. This presentation explores key areas to enhance customer service efficiency and satisfaction.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Current After-Sales Support Landscape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62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 Q3 2025, our post-service customer satisfaction reached 85%, showcasing robust trust in our after-sales support strategies.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This high satisfaction rate underscores the effectiveness of our customer service initiatives in fostering strong, trust-based relationships with our clientele.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By maintaining an 85% satisfaction level, we affirm our commitment to exceptional service, aligning with industry benchmarks for after-sales excellence.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result highlights our ability to balance premium customer care with cost-efficient service delivery, a key factor in building customer loyalty.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Implementing advanced service technologies, such as remote diagnostics, supports our high satisfaction rate and enhances proactive issue resolution.</a:t>
            </a:r>
          </a:p>
          <a:p>
            <a:pPr>
              <a:spcAft>
                <a:spcPts val="400"/>
              </a:spcAft>
              <a:defRPr sz="1600">
                <a:solidFill>
                  <a:srgbClr val="FF8C00"/>
                </a:solidFill>
              </a:defRPr>
            </a:pPr>
            <a:r>
              <a:rPr dirty="0"/>
              <a:t>Our strategic focus on comprehensive support, including extended warranties and software updates, has been pivotal in achieving these satisfaction metrics.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positive customer feedback reflects our dedication to user-centric service enhancements, contributing to sustained trust and market leadership in the EV sector.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Leveraging Technology for Customer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Elexion's CRM system tracks customer interactions and feedback, providing data analytics to enhance communication strategies.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company deployed a new mobile app in 2023, allowing customers to track service history and schedule maintenance appointments.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A recent survey indicated that 60% of Elexion's customers prefer digital communication over traditional phone support.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Elexion's technology roadmap includes potential partnerships with tech firms to integrate AI-driven chatbots for basic inquiries.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current online portal experienced a 25% increase in user engagement following a 2022 redesign focused on user experience.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Elexion has invested in data encryption technologies to ensure the security of customer information across digital platforms.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Insight into Balancing Care and Efficiency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Elexion's service centers are strategically located to minimize travel time for technicians, improving operational efficiency.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 2021, the company analyzed workflow patterns to identify bottlenecks in service delivery, reducing wait times by 15%.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The implementation of Lean Six Sigma methodologies in 2020 aimed to streamline service processes and reduce waste.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Elexion's internal audits focus on identifying areas of improvement within the service delivery framework.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company employs a balanced scorecard approach to measure performance across various departments, including customer service.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Training programs emphasize the importance of time management and productivity for service representatives.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Cost-Effective Strategies in Service Delivery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Elexion's cost management initiatives include bulk procurement agreements with parts suppliers, reducing expenses by 12% annually.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company utilizes predictive analytics to optimize inventory levels, minimizing overhead costs associated with excess stock.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Energy-efficient building practices at service centers have reduced utility costs by 10% since 2020.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Elexion's partnership with third-party logistics providers has streamlined parts distribution, lowering transportation costs by 8%.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automation of routine administrative tasks has freed up resources, contributing to a 5% reduction in labor costs.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Quarterly financial reviews help identify areas where cost-control measures can be further implemented within the service division.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Future Trends in Customer Experience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integration of augmented reality tools is anticipated to revolutionize virtual service consultations by 2025.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Industry forecasts predict a shift towards personalized customer experiences through data-driven insights and AI technology.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The rise of smart vehicles is expected to change customer interaction paradigms, focusing more on digital touchpoints.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By 2030, 80% of customer service interactions are predicted to be managed by AI, according to industry analysts.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future landscape will likely see more emphasis on sustainability and eco-friendly service practices within the automotive sector.</a:t>
            </a:r>
          </a:p>
          <a:p>
            <a:pPr>
              <a:spcAft>
                <a:spcPts val="600"/>
              </a:spcAft>
              <a:defRPr sz="1800">
                <a:solidFill>
                  <a:srgbClr val="FF8C00"/>
                </a:solidFill>
              </a:defRPr>
            </a:pPr>
            <a:r>
              <a:t>Elexion is exploring the use of blockchain technology to enhance transparency in service transactions and vehicle history records.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228B22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8C00"/>
                </a:solidFill>
              </a:defRPr>
            </a:pPr>
            <a:r>
              <a:t>To increase customer trust, we must integrate innovative technologies and cost-effective strategies into our after-sales support. By focusing on these areas, Elexion Automotive can enhance customer satisfaction and solidify its market position.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697</Words>
  <Application>Microsoft Macintosh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Enhancing Customer Trust in After-Sales Support</vt:lpstr>
      <vt:lpstr>Introduction</vt:lpstr>
      <vt:lpstr>Current After-Sales Support Landscape</vt:lpstr>
      <vt:lpstr>Leveraging Technology for Customer Engagement</vt:lpstr>
      <vt:lpstr>Insight into Balancing Care and Efficiency</vt:lpstr>
      <vt:lpstr>Cost-Effective Strategies in Service Delivery</vt:lpstr>
      <vt:lpstr>Future Trends in Customer Experience Management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2025-08-19T19:15:12Z</dcterms:modified>
  <cp:category/>
</cp:coreProperties>
</file>