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00B050"/>
                </a:solidFill>
              </a:defRPr>
            </a:pPr>
            <a:r>
              <a:t>Strategic Considerations for Telehealth Compliance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examines strategic factors influencing our approach to accepting insurance for telehealth providers, with a focus on compliance and regulatory impacts. As we expand our virtual healthcare services, aligning with state and federal requirements is crucial to our operational success.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Regulatory Landscape for Telehealth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MediConn Solutions requires an extensive training program, totaling 1,200 hours by Q2 2025, to ensure staff are fully prepared for HIPAA compliance.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Investing in staff education is crucial for maintaining data privacy, reducing risks associated with HIPAA violations, and aligning with insurance requirements.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Our strategic decision to accept insurance hinges on our capability to meet HIPAA standards, necessitating rigorous training and secure technology investments.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State-specific data privacy laws present a complex challenge, further reinforcing the need for comprehensive compliance training and risk management strategies.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Aligning with insurance not only demands adherence to HIPAA but also provides a steady revenue stream, enhancing business sustainability.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Effective training programs enhance our compliance readiness, directly impacting our ability to expand our patient base through insurance partnerships.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Ongoing risk assessments and encryption upgrades are pivotal in safeguarding patient information and supporting our compliance obligations.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Impact of Data Privacy Laws on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of data privacy law breaches in the tech industry and their financial implications.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comparison of privacy law adaptations across different sectors like finance and retail.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Exploration of global privacy legislation trends and their indirect effects on healthcare operations.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of organizational responses to data privacy audits unrelated to HIPAA or state-specific laws.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Evaluation of data encryption technologies used in other industries outside healthcare.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Metrics on data breach penalties in non-healthcare sectors, offering a broader perspective.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Evaluating Insurance Partnerships for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Historical overview of insurance partnership models across different industries.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Analysis of insurance provider market shares in Canada without focusing on telehealth.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t>Review of past strategic alliances between insurance companies and retail businesses.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Discussion on insurance technology advancements over the last decade.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Exploration of marketing strategies used by insurance companies outside healthcare.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t>Study of insurance policy developments in automotive and their potential analogies in telehealth.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Risk Management in Virtual Healthcare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850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Overview of risk management frameworks used in manufacturing and their applicability to healthcare.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Examination of past cybersecurity threats in the banking sector and mitigation strategies.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rPr dirty="0"/>
              <a:t>Review of international risk management standards, such as ISO 31000, and their relevance to virtual services.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Analysis of supply chain risks in pharmaceuticals as a comparative study.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Study on the evolution of risk assessment methodologies in traditional healthcare settings.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rPr dirty="0"/>
              <a:t>Insights into disaster recovery planning in other industries without focusing on telehealth specifics.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Aligning Compliance with Business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Examination of strategic alignment models in the tech industry.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Analysis of historical compliance failures in retail and their business impacts.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t>Review of public sector compliance strategies and their operational challenges.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Study of corporate governance models unrelated to healthcare.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Discussion on the role of compliance in enhancing brand reputation in consumer goods.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t>Evaluation of leadership strategies in achieving compliance without focusing on telehealth.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243"/>
                </a:solidFill>
              </a:defRPr>
            </a:pPr>
            <a:r>
              <a:t>In conclusion, understanding the regulatory and compliance landscape is key to successfully integrating insurance acceptance for our telehealth services. Next steps include conducting a detailed risk assessment and formulating a compliance roadmap to support our strategic goals.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580</Words>
  <Application>Microsoft Macintosh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Strategic Considerations for Telehealth Compliance</vt:lpstr>
      <vt:lpstr>Introduction</vt:lpstr>
      <vt:lpstr>Regulatory Landscape for Telehealth Services</vt:lpstr>
      <vt:lpstr>Impact of Data Privacy Laws on Operations</vt:lpstr>
      <vt:lpstr>Evaluating Insurance Partnerships for Compliance</vt:lpstr>
      <vt:lpstr>Risk Management in Virtual Healthcare</vt:lpstr>
      <vt:lpstr>Aligning Compliance with Business Objectives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2025-08-19T19:32:12Z</dcterms:modified>
  <cp:category/>
</cp:coreProperties>
</file>