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8" r:id="rId4"/>
    <p:sldId id="259" r:id="rId5"/>
    <p:sldId id="260" r:id="rId6"/>
    <p:sldId id="261" r:id="rId7"/>
    <p:sldId id="262" r:id="rId8"/>
    <p:sldId id="257" r:id="rId9"/>
    <p:sldId id="265" r:id="rId10"/>
    <p:sldId id="266" r:id="rId11"/>
    <p:sldId id="267" r:id="rId12"/>
    <p:sldId id="268" r:id="rId13"/>
    <p:sldId id="269" r:id="rId14"/>
    <p:sldId id="270" r:id="rId15"/>
    <p:sldId id="264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4" autoAdjust="0"/>
    <p:restoredTop sz="94660"/>
  </p:normalViewPr>
  <p:slideViewPr>
    <p:cSldViewPr snapToGrid="0">
      <p:cViewPr>
        <p:scale>
          <a:sx n="150" d="100"/>
          <a:sy n="150" d="100"/>
        </p:scale>
        <p:origin x="198" y="-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51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104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9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965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170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94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3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9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7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26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6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8EDD4-CE06-4C45-9F1E-B46AC772CAA2}" type="datetimeFigureOut">
              <a:rPr lang="zh-CN" altLang="en-US" smtClean="0"/>
              <a:t>2025/9/25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3D1E9-F570-4170-A088-860E65231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56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1BCB92-C863-91C6-FAD1-B000ADE92E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C395EF3-09EE-14F6-4863-DBDD8EBE46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9D40D6-2364-E0F6-1A15-7CCFA75E003F}"/>
              </a:ext>
            </a:extLst>
          </p:cNvPr>
          <p:cNvSpPr txBox="1"/>
          <p:nvPr/>
        </p:nvSpPr>
        <p:spPr>
          <a:xfrm>
            <a:off x="75104" y="28841"/>
            <a:ext cx="145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</p:txBody>
      </p:sp>
    </p:spTree>
    <p:extLst>
      <p:ext uri="{BB962C8B-B14F-4D97-AF65-F5344CB8AC3E}">
        <p14:creationId xmlns:p14="http://schemas.microsoft.com/office/powerpoint/2010/main" val="150375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2B579-34E3-D1E1-EE75-8820921C7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F5C13E9-B966-5C62-82CD-FF38F6B4EE7B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#2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8298A1-A758-EB72-0796-374305650DB9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4EB006-B2AE-9A4F-4B3C-48656D2C792D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976A6A9-1129-3DCC-65B6-7D6D97774FCF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08D2569-B86A-6570-1CC0-0C3378693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28A3154-D318-E480-2E35-09C20C2429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EEF0A64-58BC-46AE-FADF-17126C0C5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490EB041-6109-9F1C-B41F-3F9DBD3338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D05D10AA-473B-0566-84C9-BD3C084E99A7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2BBF34-5F0A-8BC7-824D-C2CD660B72E1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A72579-3749-F469-6984-FAADA5FBAAD5}"/>
              </a:ext>
            </a:extLst>
          </p:cNvPr>
          <p:cNvSpPr/>
          <p:nvPr/>
        </p:nvSpPr>
        <p:spPr>
          <a:xfrm>
            <a:off x="5862205" y="3488623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4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957E9-626F-325C-9CBC-BB9F0E23E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1584028-741E-6084-0686-0BCEA5180EE5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#3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A3A00C-7EDE-33AE-1113-922E865EAEEB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3E753B-44D5-5521-4974-64F8C21C948B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B3C2AE0-146C-62C1-663F-2401E25A7A18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711B8753-7A56-52E2-DFCB-E42C0F256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2231A6A-029E-7C07-B261-F40E53012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35111EA-F5D2-4C70-5B04-7C1B64D220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7639D69-09BC-CF00-6E18-465CB1CC0C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ED9ED14D-F414-DE1F-767E-5524D8DD73F5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E326CA-A6CA-B880-686B-4BBD71E9C115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403C45-76FD-6DD8-001F-465C3E124528}"/>
              </a:ext>
            </a:extLst>
          </p:cNvPr>
          <p:cNvSpPr/>
          <p:nvPr/>
        </p:nvSpPr>
        <p:spPr>
          <a:xfrm>
            <a:off x="750685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1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11981-90E5-9DF6-84AE-9B65FF4E2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BB7FFB7-2E82-FAA2-99CA-53B7F8374D36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#4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9D13FA-3BEE-22CF-66B7-5EEFB8CB4E8F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28B210-A992-D48F-BB99-95CAE5ECDA05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59F6E84-C39C-9B19-3BA8-C2C2F7726105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2102957-9FD4-D907-8941-23752066C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8824B24-BFCD-D265-F5FE-007BD5738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FC65111-D06E-32FC-AC75-436A966265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4E9D4EEE-88D6-288E-FA4E-B37EEF70A1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F70BAA4-A8C1-1187-1065-AFDEADBF56E1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8E4DC9-C4FC-3136-DAD2-E23C052DDB72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7DE9E37-0E96-934D-3C7A-6D8F6EF338AB}"/>
              </a:ext>
            </a:extLst>
          </p:cNvPr>
          <p:cNvSpPr/>
          <p:nvPr/>
        </p:nvSpPr>
        <p:spPr>
          <a:xfrm>
            <a:off x="7519555" y="4316457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9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E1CF5-D159-A2BF-EE9A-4E622595B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46F419-C611-767E-65C4-44089CDF2C0D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#5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20D7F0-860A-D458-1A8F-5FD679A38230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B4D23D-EF86-0D27-8C28-FE2A04FC7B70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68C0D2-29CD-FF9D-599D-30D7E4224660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8FC4FC3A-EB3C-E88A-5E92-BD1A2BFE9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888DF92-4BF5-4E73-CD78-3A6A0FA40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1C9A408-19CA-7B37-0422-4EA63D445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46F832F-2EF6-2F0D-6676-FC03C94F54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DBDD4DDC-4F43-C9BF-2EDC-CDA9A772086C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18CB7F-758C-A60A-6111-023706A11573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B189C6B-47EB-C1EF-8823-6DE8BDF7D4E5}"/>
              </a:ext>
            </a:extLst>
          </p:cNvPr>
          <p:cNvSpPr/>
          <p:nvPr/>
        </p:nvSpPr>
        <p:spPr>
          <a:xfrm>
            <a:off x="7506855" y="4316457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56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E9922-B78D-A73E-FE87-830FC5505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2F77101-701E-14DB-0770-FFB26243AA23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#6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96F81-0E02-DDC6-3FAF-9253568787FB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AC4328-68F6-C73D-988F-7C83CE161DF9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1A21E51-3333-FF6D-56A3-2CB074771BE0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4C07145-E918-C452-795C-4821B04D7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CF07612-B824-3258-C468-6A3092E54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6C45D3B-C68F-BCC5-4D46-AD13870B1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3470D36-A9EE-6DF6-F1F2-5731AB4C4C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28ACE7A-DC61-1D8F-C615-8F2DDFC85E8E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37DA5E-3441-2765-FF10-BF02D5197A63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621866-54FC-7E10-C6B0-AF9DB8906DC1}"/>
              </a:ext>
            </a:extLst>
          </p:cNvPr>
          <p:cNvSpPr/>
          <p:nvPr/>
        </p:nvSpPr>
        <p:spPr>
          <a:xfrm>
            <a:off x="564630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35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3D3E6F-B1D5-C077-3955-A5EFA6243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7E348D-DDEA-54D5-A0DD-84E55A994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459173-4A99-E194-746B-D0034578D469}"/>
              </a:ext>
            </a:extLst>
          </p:cNvPr>
          <p:cNvSpPr txBox="1"/>
          <p:nvPr/>
        </p:nvSpPr>
        <p:spPr>
          <a:xfrm>
            <a:off x="75103" y="28841"/>
            <a:ext cx="1451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</p:txBody>
      </p:sp>
    </p:spTree>
    <p:extLst>
      <p:ext uri="{BB962C8B-B14F-4D97-AF65-F5344CB8AC3E}">
        <p14:creationId xmlns:p14="http://schemas.microsoft.com/office/powerpoint/2010/main" val="185169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5CD05-F64F-B403-9720-77B9A9C1C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DE71469-8C01-6838-FFD2-E3D36189A74C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#1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685572-8A90-7B53-F7C4-730990253835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53BCD6-7E6F-7556-CD99-45F20D83E8C6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B5E3C3D-1DE3-67D7-06D0-9CE85FD2498C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F5458547-3F92-04D6-7893-70F9A3BC8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C7540DF-9F15-D695-4F74-329197CAA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D183475-7156-5CCD-A3A6-989141C5D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E2B254E-6222-8360-6AD6-6BD1C4375A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5E8176B-B10E-9519-AF9E-11A86861AD67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6E4A09-7C3E-B6C5-1C97-4B8989E9C5D0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0E61E75-AEE9-451B-E4B7-B913163E66C5}"/>
              </a:ext>
            </a:extLst>
          </p:cNvPr>
          <p:cNvSpPr/>
          <p:nvPr/>
        </p:nvSpPr>
        <p:spPr>
          <a:xfrm>
            <a:off x="576695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13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21221-AC04-FE6F-3F23-46C9C50E5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523827F-9BFB-23CE-CF22-EA4F23CB8EFF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#2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1F66EA-9523-3A38-574D-B1E5BD90A33F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31DCCF-8BE5-4709-E657-952161780609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5460361-19B3-D978-DB69-81D74CB25A46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03171C1-6D2E-4BBC-E62B-2BF90E48E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E70B847-916F-A0C4-D40E-8826771EF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A6E594C-1618-709C-315A-3A1DB1E76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90002125-24BB-A938-B160-FA9BE176FD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CAD2356B-0B77-D185-554A-328F77A33F41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6CFDC6-E736-F332-D643-004391BEE72E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815AB4-9B43-FF7A-C574-95DC91ADB689}"/>
              </a:ext>
            </a:extLst>
          </p:cNvPr>
          <p:cNvSpPr/>
          <p:nvPr/>
        </p:nvSpPr>
        <p:spPr>
          <a:xfrm>
            <a:off x="7500505" y="4316457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0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9C256-8792-5278-0B21-13284765E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2EED79-E455-8D67-A390-4B7D2FA866C4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#3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7B1DA5-3350-0FF4-A153-716E900AC1F9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5DD90B-31DD-EB95-1D7E-127D69D65BA6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13A4B09-B83C-8B40-B92F-D880CD97A612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D328795-8EB8-E24B-E1CC-E6920A9D6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83802F6-19B0-397F-35B8-8807E943A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9292E8C-F16D-4B71-E0B5-188BCD78B6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6260755E-CA66-30FF-9EA7-0FCFA05634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26047532-BCF7-367E-BCCC-F297418CEC4C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88B608-E3E9-D59F-6982-A406F38F02C5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BBAC06-7385-4EAC-13DD-C7CDB3ECA710}"/>
              </a:ext>
            </a:extLst>
          </p:cNvPr>
          <p:cNvSpPr/>
          <p:nvPr/>
        </p:nvSpPr>
        <p:spPr>
          <a:xfrm>
            <a:off x="7396436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87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3165-35F5-ACCF-7F72-B47670A00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593A57B-B4AC-02D4-C423-5B782EB5C66B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#4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52DEDC-D3FA-673F-00EC-28785E925AED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F3EF3B-F94A-168C-31C5-27D50AF268AC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853D4A-C530-7EB6-25C8-79F0D44C9964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9B74E4C-B127-4744-9F3A-FF3B5A3DC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B7D44CD-2F61-33B2-F03A-2AC339C711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61DAB9-53A1-1827-7DF3-00FFE4B601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5ECBE15-2FD3-A6FC-EEEC-32C9C3553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4BC4104-C249-F0BC-1C80-4FC6F1612A5C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6D971-DEF3-19E5-26D9-6A304F1B216E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CDD078-9F5A-A5EA-C1B3-049EADD53AA2}"/>
              </a:ext>
            </a:extLst>
          </p:cNvPr>
          <p:cNvSpPr/>
          <p:nvPr/>
        </p:nvSpPr>
        <p:spPr>
          <a:xfrm>
            <a:off x="750685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0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E68EEE5-2F69-9294-B468-F93EB7A13523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#1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D2FFDC-6C7C-8214-BC4A-6091593A52D7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6DA551-A975-E489-C0FC-5DCA03A05004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3059A5-85CA-C4D7-C410-178ECBE29257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5F4F381-F5EA-D7B7-F973-5E4435F10DB2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B9DD6E0-6A13-E099-E961-44CF35AF9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9663890-BD2B-BAD7-262F-60E612641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8B88F29-52C3-22AA-E1FF-002C1ED79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FA8AA69-AF2E-9EB9-362E-99217C967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B5EC8F7-9C59-A038-71DA-ADB954D100C0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F18B81C-B11B-8B15-9E17-0C7AD3FF70A2}"/>
              </a:ext>
            </a:extLst>
          </p:cNvPr>
          <p:cNvSpPr/>
          <p:nvPr/>
        </p:nvSpPr>
        <p:spPr>
          <a:xfrm>
            <a:off x="5753677" y="2639233"/>
            <a:ext cx="694748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55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9D05A-2774-D8EE-2E1E-30E6FBCCF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B9712B1-4593-B4C3-FF2B-60ED0802EBFE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#5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260C85-429B-FC76-1B6B-E1EDA6CB66BF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00124D-82F5-B23E-C403-D7BA6AF67F45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2CA71A-24FB-EB38-FA40-61CA18CEA984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3535575-B2A0-20FF-4C4C-F7E8C3445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95B53F7-77EC-ADC7-F160-E1AADBEA1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6C5AF2D-3902-F893-A7F7-65CD65BB6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F8891882-0A78-5613-51C5-0D733EF2FA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D41079B3-9E9D-BB8F-53B0-BAC325877807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28BB33-1E68-C3AD-CE50-F755904B791B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E2E9ED4-B8DF-627B-FA2B-0079FC3C9AFE}"/>
              </a:ext>
            </a:extLst>
          </p:cNvPr>
          <p:cNvSpPr/>
          <p:nvPr/>
        </p:nvSpPr>
        <p:spPr>
          <a:xfrm>
            <a:off x="749415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65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B530A-A55D-39AD-255D-F6EA0A430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CD3D7C4-28FA-4804-5C0C-3095712D185B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0017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#6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656A73-2286-35F9-0620-6D113C0F6DF4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06BC67-807F-9D12-DE5B-D01AC8F913AA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C80B5D6-CF9B-A4B0-DC21-EBBD8811CBF7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98A9F71-5923-24D5-C569-10A43E78D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5588CC5-9C54-BE01-DBC9-BC0F30E77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0179C4C-C543-004D-4285-7709C2EC85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950F2632-8274-1BC1-4337-D48650824F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CB0296A-39B5-DCD5-34B9-A09C23DBAB45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119338-D061-E9EF-84C4-C834D92A29BD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AE912B-9639-5065-AB68-F03554596B5D}"/>
              </a:ext>
            </a:extLst>
          </p:cNvPr>
          <p:cNvSpPr/>
          <p:nvPr/>
        </p:nvSpPr>
        <p:spPr>
          <a:xfrm>
            <a:off x="5741555" y="3488623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0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6FFA92-39B9-1BF0-0F57-8BB417D30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8AEA95-D52E-5FC5-4380-6BB10739E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6F1C8B-83ED-4CF4-BF3B-A29F38073FA0}"/>
              </a:ext>
            </a:extLst>
          </p:cNvPr>
          <p:cNvSpPr txBox="1"/>
          <p:nvPr/>
        </p:nvSpPr>
        <p:spPr>
          <a:xfrm>
            <a:off x="75103" y="28841"/>
            <a:ext cx="1451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</p:txBody>
      </p:sp>
    </p:spTree>
    <p:extLst>
      <p:ext uri="{BB962C8B-B14F-4D97-AF65-F5344CB8AC3E}">
        <p14:creationId xmlns:p14="http://schemas.microsoft.com/office/powerpoint/2010/main" val="11131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ABCCF-976C-0AC5-7D1F-F3C87D026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A71B12B-ABFD-0470-C90F-9D563755EC0C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#1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7994D6-6B4C-3947-2345-294D787B7FE7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A36365-A487-5021-46F5-E8683C6600D4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60738B7-8336-3A24-FA3B-CEC20831AA73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4532CD0-18C0-6314-0C5F-6BDCC4F99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4BD2FE3-3EF5-E39F-F6BE-42D5062B5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02BBD51-C1AC-0668-F920-04E42C8BC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89FE54D1-A2D9-3F8E-0211-E73CC9FB34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3384497D-DC90-CEC5-F102-7B2322D3870B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36B418-CDE1-8266-2C65-5F9141ABB096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4D0666-809D-AF4E-2650-C7834838129A}"/>
              </a:ext>
            </a:extLst>
          </p:cNvPr>
          <p:cNvSpPr/>
          <p:nvPr/>
        </p:nvSpPr>
        <p:spPr>
          <a:xfrm>
            <a:off x="5786005" y="4316457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75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F083AF-F291-7205-9A98-9001DB06B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75F4E59-FCD6-FFC5-CA53-9C65A6A59BF3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#2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E081DF-4237-26EB-091D-F86D9925CA30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AF8692-E837-7DEC-DD91-212B87CE021C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B224CF-4F84-34E0-F83B-B876509C3408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8320550-96FE-E6A1-D1BF-7FDBA0CA8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B7DAEC7-E3E3-0029-FD37-2956CCAC9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CE7C657-3F03-7086-205B-41D664AB2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D150AB7-5FBE-2601-8666-591A56FF79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E482EDDD-78C4-5D21-44BA-367687A902D8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52CE46-5D03-A3FB-CDFA-F65ED8DFFDED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4850D2-928B-E2CF-6FFD-BC05076F8B29}"/>
              </a:ext>
            </a:extLst>
          </p:cNvPr>
          <p:cNvSpPr/>
          <p:nvPr/>
        </p:nvSpPr>
        <p:spPr>
          <a:xfrm>
            <a:off x="751955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64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EF4DF-0C8E-BEAD-470B-9609E0222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21936BC-BE92-08CF-B266-73AE85FE9672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#3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02405D-2CF7-D7EC-33FB-3CA3FDF6F916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312493-A5AA-A8F7-271F-55D39F4D86B4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15D0327-B292-EF41-2C52-AB8456A40466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4D071F16-AFCB-412A-CD92-385996FBE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A3DFE53-DC7C-C066-57FD-68AE59E33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7672BC5-A7D9-09C4-E055-8E27CBF2B4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CFEC55CC-B387-F525-40BB-0D28F1957D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F327FC93-5AAA-E101-E908-1B3787C4263B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EFEE87-1516-7BE8-5355-9C741FC10BF9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F087CA4-1B0C-5D4E-67DF-056E580793CF}"/>
              </a:ext>
            </a:extLst>
          </p:cNvPr>
          <p:cNvSpPr/>
          <p:nvPr/>
        </p:nvSpPr>
        <p:spPr>
          <a:xfrm>
            <a:off x="750050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1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7DF1C-3C40-4A44-68AD-E54C5F4D2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F539E11-3A9A-5311-8F60-6AF8294A298A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#4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FB3E2A-CF91-D0FB-640F-9FD1742F963F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962FB5-D766-1588-5615-AD8FBEEC36EE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4BE880A-AE84-257C-6564-265C61539213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7CB2DE74-7A34-9646-E6ED-04F88C4E0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5C1F31A-B30B-9106-52F7-93906834E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3E19E51-537F-2D28-8F4D-ADD97DC140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DA318E84-7A46-B7E0-7F28-5783BB1EFA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DC49505D-0A7D-00B8-7EDB-8C7DE251B2BA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B1A3EA-4558-4DD1-7D55-1ADC91405A20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29D94F-F661-B802-EE52-AB475BE3810F}"/>
              </a:ext>
            </a:extLst>
          </p:cNvPr>
          <p:cNvSpPr/>
          <p:nvPr/>
        </p:nvSpPr>
        <p:spPr>
          <a:xfrm>
            <a:off x="750050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2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9FCAD-DCE4-056A-2DEB-36954827C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950A65F-109A-472C-479D-1E906CD1AA08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#5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46F686-3436-5887-1DB8-B82BE4814529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0D9E32-4FA9-7DC3-0C23-D58149B54E72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6AA7329-99A3-9C65-7074-CAE69D7BF743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8A7C644C-7702-F6D4-6FA9-BBEC25628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400CB03-2A4F-1EB4-5701-11BA04E6B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E26B9DC-798D-E646-DCB0-A6F6FEF20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4FC5C00C-41DA-5815-0E77-DA81EDB61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ED3C592-95AC-81C0-E5DF-F1E7ECA162CA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C6534F-89CB-DA80-F604-98E7FE23541F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8B7F73-2007-961B-2D84-D0541FF9E3CE}"/>
              </a:ext>
            </a:extLst>
          </p:cNvPr>
          <p:cNvSpPr/>
          <p:nvPr/>
        </p:nvSpPr>
        <p:spPr>
          <a:xfrm>
            <a:off x="7513205" y="429885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57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50779-8933-97FC-4031-FF1606F6E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1F8A48C-EB9B-662F-2D33-8C3C8F22D516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0563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#6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2D7E0D-0EA7-38DE-FDC4-520B23CEBA76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77755B-8449-279E-CDC4-B0FFFBF82551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AB379D3-2F50-CFB0-B719-DFBB4A73FE17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A560A09-1F07-0B58-559D-40D9FA276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CE58DA2-95F2-9028-DED1-C2E2CDB16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4B26015-3265-F34D-7B79-7C7F6B4509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E31D577-8E4E-75B0-3153-12D0D2C5F7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2E1CBE6E-C6A6-022D-753C-7A51D923D622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3A8777-D9B1-CC8E-B5CE-78A3BA28B016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1E566A-4D60-E026-35F8-684696FE847C}"/>
              </a:ext>
            </a:extLst>
          </p:cNvPr>
          <p:cNvSpPr/>
          <p:nvPr/>
        </p:nvSpPr>
        <p:spPr>
          <a:xfrm>
            <a:off x="5652655" y="267257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5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AFCD6-1A07-5793-E41E-EE9712363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265F20-D69E-794F-8ABD-5D757536D04B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#2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0A6401-CF5A-147A-F523-8B4960B81B8F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BC3DD5-4F2E-08BB-74E3-6929C155CADA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59146FF-FBAA-6343-7400-A116988FAF4C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8E25C07-ABF8-5655-A31D-98B5FD307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DC887FD-1F20-511C-C270-2524409785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6DC0987-7282-8554-39DB-E5BBAC701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DA417C68-1636-766F-3E07-3EF61D907A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ED069C10-D7FC-6CE2-1B1E-C331F9330C29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2CDD55-E3AA-2BE3-5409-206809D685CC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A3CDDD-A20D-0AA9-B427-03BA79990B66}"/>
              </a:ext>
            </a:extLst>
          </p:cNvPr>
          <p:cNvSpPr/>
          <p:nvPr/>
        </p:nvSpPr>
        <p:spPr>
          <a:xfrm>
            <a:off x="7481455" y="3488623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8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"/>
    </mc:Choice>
    <mc:Fallback xmlns="">
      <p:transition advClick="0" advTm="8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95A86-F57B-1968-CE49-CBC015EE3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C9A74C6-05B1-742A-69D3-D85D38360896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#3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1DFEEA-8D55-A8A8-DC4E-B45CA5B671E8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534B3F-9DF1-5452-FE1D-AFF7E90D8C5E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0FC3E1-5295-63D4-18C7-6021B4F89A1D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89636D94-FDBA-AEAD-FFD7-7909B792A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2BD061E-87D3-8C09-2E1F-4F2E2BDBD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1E66781E-CB0D-9098-1D09-DC13C77C7B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3992983-2742-955F-B47B-BCB5088631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F013EFCF-D38F-95DF-9E9E-2868648CB5B7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D66343-A733-45FD-7030-FFBD65E9130B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DE28FA6-641D-03DB-9FC7-42C0B826F6F0}"/>
              </a:ext>
            </a:extLst>
          </p:cNvPr>
          <p:cNvSpPr/>
          <p:nvPr/>
        </p:nvSpPr>
        <p:spPr>
          <a:xfrm>
            <a:off x="7538605" y="2664754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6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4295E-99A1-7728-4A28-F642BF508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D99F40E-AB80-A097-60EE-F1A3234788DB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#4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6A5D72-3D3C-DF2D-62B8-73EA5F70FF04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804726-6CF6-E918-BC32-0BDC4516814F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0409B53-7D61-B935-C854-F0312CEE03FA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4A95BA3-FE4D-13F1-D90E-3279A325B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59A49EA-3B04-A19A-A3ED-B3F092A4EA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85D6A77-D888-1B83-85AB-94BF843B4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451E16E6-C4DD-0A16-B1EE-C75347C611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F95E61C4-51D3-2B30-BC32-D4B05D720C58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220610-A821-8F0F-9A72-969DB9BC232F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904E02-6851-0547-4673-556E7B113446}"/>
              </a:ext>
            </a:extLst>
          </p:cNvPr>
          <p:cNvSpPr/>
          <p:nvPr/>
        </p:nvSpPr>
        <p:spPr>
          <a:xfrm>
            <a:off x="7538605" y="2664754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76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43C6B-4AE0-7EF1-AF52-8B3361628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CE4427E-6526-5344-4860-9772E96627FB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#5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BAE32A-A344-42A2-6462-CE34173D9082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C456FD-4549-52CF-B7CF-F3F7A6C88BE5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7871328-319D-9426-3EC4-54A8566783AF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E9C7EFC-D4E2-9500-E034-2A8B6BF8A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9A8E0A9-E8E8-2049-E770-1AFE54139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1B4C471-5AEF-FF5C-CF41-863EB003DE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2CFB56D7-46FB-13F8-1C6D-9C1914118E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BAF56F8-3013-1373-40E7-2D6EE292BC34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AD25F4-7790-C631-4812-645C7ACF17F5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E2B0C0-29A3-2950-67AD-B5E026F8C83A}"/>
              </a:ext>
            </a:extLst>
          </p:cNvPr>
          <p:cNvSpPr/>
          <p:nvPr/>
        </p:nvSpPr>
        <p:spPr>
          <a:xfrm>
            <a:off x="7487805" y="3488623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36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7E8D2-9383-127F-B8CD-4A7382A5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0480CCB-1618-3744-F651-E08B54F5996F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0012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#6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155949-0DBD-06A7-CB95-D16C41F7F7C5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3ADA68-E30F-2E48-E03D-CF87685F8292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6716FFF-48CC-E2D9-0F33-0F952157E9EA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1484B737-D3F4-82F2-B6E0-990F28099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6EE6A00-B3CE-E17A-4995-7EF198C84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AF6F342-A6B9-648A-EF92-7174D010C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57DACAA-B3CC-4654-13CE-8AC367270C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E9064C7-7DB2-18E1-4B6D-2E12BAFE1DAB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30CCB5-575E-E834-46C8-48C8E0EDA711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842A96B-7656-AF4F-32E5-BD00191B092F}"/>
              </a:ext>
            </a:extLst>
          </p:cNvPr>
          <p:cNvSpPr/>
          <p:nvPr/>
        </p:nvSpPr>
        <p:spPr>
          <a:xfrm>
            <a:off x="7538605" y="2664754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DCA60F8E-C20A-D02B-B691-3BA2B4E65579}"/>
              </a:ext>
            </a:extLst>
          </p:cNvPr>
          <p:cNvSpPr txBox="1"/>
          <p:nvPr/>
        </p:nvSpPr>
        <p:spPr>
          <a:xfrm>
            <a:off x="75103" y="28841"/>
            <a:ext cx="1451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</p:txBody>
      </p:sp>
    </p:spTree>
    <p:extLst>
      <p:ext uri="{BB962C8B-B14F-4D97-AF65-F5344CB8AC3E}">
        <p14:creationId xmlns:p14="http://schemas.microsoft.com/office/powerpoint/2010/main" val="236351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AAFB5-DBED-4A02-74F5-91ECA4E68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F6C468E-463B-8AB1-0F3A-F17D26B54710}"/>
              </a:ext>
            </a:extLst>
          </p:cNvPr>
          <p:cNvSpPr txBox="1"/>
          <p:nvPr/>
        </p:nvSpPr>
        <p:spPr>
          <a:xfrm>
            <a:off x="35157" y="28841"/>
            <a:ext cx="1530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Scene-</a:t>
            </a:r>
            <a:r>
              <a:rPr lang="en-US" altLang="zh-CN" b="0" dirty="0">
                <a:solidFill>
                  <a:srgbClr val="2AA198"/>
                </a:solidFill>
                <a:effectLst/>
                <a:latin typeface="Consolas" panose="020B0609020204030204" pitchFamily="49" charset="0"/>
              </a:rPr>
              <a:t>0099</a:t>
            </a:r>
          </a:p>
          <a:p>
            <a:pPr algn="ctr"/>
            <a:r>
              <a:rPr lang="en-US" altLang="zh-CN" b="1" dirty="0"/>
              <a:t>	</a:t>
            </a:r>
            <a:r>
              <a:rPr lang="en-US" altLang="zh-CN" dirty="0">
                <a:solidFill>
                  <a:srgbClr val="2AA198"/>
                </a:solidFill>
                <a:latin typeface="Consolas" panose="020B0609020204030204" pitchFamily="49" charset="0"/>
              </a:rPr>
              <a:t>Frame #1</a:t>
            </a:r>
            <a:endParaRPr lang="zh-CN" altLang="en-US" dirty="0">
              <a:solidFill>
                <a:srgbClr val="2AA198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00DB07-535C-9D54-0102-1999508F4603}"/>
              </a:ext>
            </a:extLst>
          </p:cNvPr>
          <p:cNvSpPr txBox="1"/>
          <p:nvPr/>
        </p:nvSpPr>
        <p:spPr>
          <a:xfrm>
            <a:off x="1106575" y="1564067"/>
            <a:ext cx="444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/>
              <a:t>GT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107EB4-133D-D8AE-6EDB-2757551AA49D}"/>
              </a:ext>
            </a:extLst>
          </p:cNvPr>
          <p:cNvSpPr txBox="1"/>
          <p:nvPr/>
        </p:nvSpPr>
        <p:spPr>
          <a:xfrm>
            <a:off x="433186" y="3191551"/>
            <a:ext cx="111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err="1"/>
              <a:t>OccWorld</a:t>
            </a:r>
            <a:endParaRPr lang="zh-CN" altLang="en-US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49A5808-49FA-DF51-B2EC-DCC503612D69}"/>
              </a:ext>
            </a:extLst>
          </p:cNvPr>
          <p:cNvSpPr txBox="1"/>
          <p:nvPr/>
        </p:nvSpPr>
        <p:spPr>
          <a:xfrm>
            <a:off x="5937879" y="352007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Motion planning</a:t>
            </a:r>
            <a:endParaRPr lang="zh-CN" altLang="en-US" b="1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4733504-F93E-4650-1767-98F4BAC3F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647571"/>
            <a:ext cx="3600000" cy="2025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C43711E-DE53-6F7A-C09F-DF853F7BB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2363717"/>
            <a:ext cx="3600000" cy="2025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C143FA8-53E3-920B-804E-07843C7EAA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7564" y="4298851"/>
            <a:ext cx="3600000" cy="2025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28DF3CCB-5BCD-EAB7-3BFC-6B32BB7D6D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616" y="1917235"/>
            <a:ext cx="4031372" cy="302352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6E1B27A2-4DA0-65BD-8119-50BA11BC1A4F}"/>
              </a:ext>
            </a:extLst>
          </p:cNvPr>
          <p:cNvSpPr txBox="1"/>
          <p:nvPr/>
        </p:nvSpPr>
        <p:spPr>
          <a:xfrm>
            <a:off x="2382982" y="352007"/>
            <a:ext cx="23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Occupancy forecasting</a:t>
            </a:r>
            <a:endParaRPr lang="zh-CN" altLang="en-US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96A93C-497C-C2C5-DBCA-FD30F4D45666}"/>
              </a:ext>
            </a:extLst>
          </p:cNvPr>
          <p:cNvSpPr txBox="1"/>
          <p:nvPr/>
        </p:nvSpPr>
        <p:spPr>
          <a:xfrm>
            <a:off x="720318" y="4988185"/>
            <a:ext cx="831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/>
              <a:t>DTT</a:t>
            </a:r>
          </a:p>
          <a:p>
            <a:pPr algn="ctr"/>
            <a:r>
              <a:rPr lang="en-US" altLang="zh-CN" b="1" dirty="0"/>
              <a:t>(Ours) 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DA46D56-F9D3-8598-FEC8-60A936AB1DE2}"/>
              </a:ext>
            </a:extLst>
          </p:cNvPr>
          <p:cNvSpPr/>
          <p:nvPr/>
        </p:nvSpPr>
        <p:spPr>
          <a:xfrm>
            <a:off x="5798705" y="2672571"/>
            <a:ext cx="674255" cy="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DTT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88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"/>
    </mc:Choice>
    <mc:Fallback xmlns="">
      <p:transition spd="slow" advClick="0" advTm="80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118</TotalTime>
  <Words>388</Words>
  <Application>Microsoft Office PowerPoint</Application>
  <PresentationFormat>全屏显示(4:3)</PresentationFormat>
  <Paragraphs>220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Consolas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kyoran@foxmail.com</dc:creator>
  <cp:lastModifiedBy>kyoran</cp:lastModifiedBy>
  <cp:revision>29</cp:revision>
  <dcterms:created xsi:type="dcterms:W3CDTF">2025-03-08T06:23:47Z</dcterms:created>
  <dcterms:modified xsi:type="dcterms:W3CDTF">2025-09-25T11:38:28Z</dcterms:modified>
</cp:coreProperties>
</file>