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7" d="100"/>
          <a:sy n="117" d="100"/>
        </p:scale>
        <p:origin x="126" y="6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8026043-1433-F52E-7F32-B5FF64D7FB5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DBFFB6A4-7486-38C9-7630-2E1CF0C572E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ECF1EE4F-BE6B-060E-4FE6-3271191B15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09F5900-899B-94E8-2CBC-223DFFB8B7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0B116949-6F3B-A67C-9EFE-0CA83E9E4B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902045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53B9894-6A10-62A4-E223-BC2685E658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679B5E52-758D-54D1-232C-4DD5042414E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5654C53-BCBE-FCA6-5261-59A6B04603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172CC93-CDCE-AD01-98F1-3EDBB4A004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9F73001-53C6-76C5-5F6F-D6C49B7F32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377577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C60237E6-ED5C-2963-8F01-BE120AB365E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B86100FD-03B8-DBA5-5778-D2174010794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9EEC037B-B85C-8EDE-BE7A-D54AC7BE5F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91319255-2B32-831D-EA42-39F67A6366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46BE587-0881-1E4E-3972-E8EB8DFF7F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15880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3467246-9EA9-970B-40FA-2057D2AEC1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F4CEFAD9-2BC4-A84D-8159-9E838969AD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22F0204F-4765-62AE-BD9F-32027F153C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06537ED1-6D1C-0FA9-7230-01CA983E8A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171A7AC9-1456-592A-C096-5899D80409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834556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8460339-F482-6B20-243B-4EAF1F033A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ADAD032B-A7F9-0E30-F1C5-DAC1B0D958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58F95059-818F-A7DD-80E2-9F6DF970D3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18D858EC-7EDA-DE87-F944-49C8EE9411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927E7BE0-4A4F-4257-6F6B-DA2B8E4E59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33419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64A91BC5-35CF-753B-21F7-5D5EA0A1FF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D73FDF4B-316F-159C-72CA-BFAACA1FAD3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961F3F9E-A99E-B328-579B-9801E6794DE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C64CDD66-698A-019B-8C70-6DE5E404D0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C8BB121E-B212-371E-4B75-E549DA7213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FE2F5AB5-DA2D-A7DD-364E-85CA51202A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373125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BA1DED4-2A63-D431-2027-FCDAD3C9D1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2D0ABA4A-8055-6B27-6FEF-104C1EC0A3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64ABA1B4-0680-F01B-A9EB-E3C845BB3FE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C7B328BC-5D5A-4EC3-AED5-9DFE88AE592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857CCA37-8903-09AD-14AD-C00546F613C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EC37730E-83B7-107C-E166-BD9C903721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70D0C4B8-1687-EAF7-EA35-A877DD55E1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87886D08-9321-4FE1-46E8-C76DC26DFE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14124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5BDC16A-A79A-8B86-E83C-634E1EA976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B1D56DD0-56BF-6191-E0CA-3D4388D2F7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4B3680A5-3B2D-8DF3-B49C-25A8C3FFAC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827B059F-E6A1-4B5A-B1C1-254BAF4D51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244705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BD6C7249-F5BE-652B-528A-A6A1B4F846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6B6C4290-C5E3-5B2C-D185-C82F873082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5E8CEACD-F4A6-205E-F0A1-9A00804330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831407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60446C5-1B1C-95CD-C3F1-2EE3ECF0D1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9B1BAB2-9EE7-AE9B-5AE1-3B3422D2DC6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A0F7BF8A-CF94-596C-A710-48C2538580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006D7CCC-E2DF-9BCB-BCE9-8B2D0EB956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B6EC7DD1-F801-E02B-AD32-7599AEDA3C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F8F552EC-B439-7C80-4B05-336EBBCD5A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807984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5CFDA19-68AA-FDEE-05FF-72DE95D5F9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D8FB32DE-FA6A-5FB9-88CA-19DE664C2D8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939CDBEA-1212-22D1-6D90-3FBB532E1EC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A03ACA33-CF4B-CF65-739D-E91BCAB9B3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DE89D45C-4D9A-9C98-8670-7DFB15B80A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9EE7E78B-B1CE-C766-2CE0-D5D2539FAD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52341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85E6AC29-D0FC-8520-4715-1477D36898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02915CFD-68D6-61D8-5810-B81C9BAA1AB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DBDA0C9-AA41-165F-3F23-3C6B47D84DF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9330B8-C484-41C2-8A01-83F75483B2D2}" type="datetimeFigureOut">
              <a:rPr lang="zh-CN" altLang="en-US" smtClean="0"/>
              <a:t>2024/11/1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7E6A52E-162E-45D4-B023-F0DBD500FD8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2BE4CF0C-3368-51E5-6A2D-732C13237A5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26C9AA-0D37-452E-9205-AFF738320F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811429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对象 3">
            <a:extLst>
              <a:ext uri="{FF2B5EF4-FFF2-40B4-BE49-F238E27FC236}">
                <a16:creationId xmlns:a16="http://schemas.microsoft.com/office/drawing/2014/main" id="{812118B1-93B6-564F-77FC-F30F00C0043A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04939823"/>
              </p:ext>
            </p:extLst>
          </p:nvPr>
        </p:nvGraphicFramePr>
        <p:xfrm>
          <a:off x="5008563" y="1474788"/>
          <a:ext cx="2173287" cy="390366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Prism 10" r:id="rId2" imgW="2172699" imgH="3902989" progId="Prism10.Document">
                  <p:embed/>
                </p:oleObj>
              </mc:Choice>
              <mc:Fallback>
                <p:oleObj name="Prism 10" r:id="rId2" imgW="2172699" imgH="3902989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5008563" y="1474788"/>
                        <a:ext cx="2173287" cy="3903662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6375248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宽屏</PresentationFormat>
  <Paragraphs>0</Paragraphs>
  <Slides>1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等线</vt:lpstr>
      <vt:lpstr>等线 Light</vt:lpstr>
      <vt:lpstr>Arial</vt:lpstr>
      <vt:lpstr>Office 主题​​</vt:lpstr>
      <vt:lpstr>GraphPad Prism Project</vt:lpstr>
      <vt:lpstr>PowerPoint 演示文稿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Henry Zhong</dc:creator>
  <cp:lastModifiedBy>Henry Zhong</cp:lastModifiedBy>
  <cp:revision>3</cp:revision>
  <dcterms:created xsi:type="dcterms:W3CDTF">2024-08-07T05:38:16Z</dcterms:created>
  <dcterms:modified xsi:type="dcterms:W3CDTF">2024-11-01T15:32:40Z</dcterms:modified>
</cp:coreProperties>
</file>

<file path=docProps/thumbnail.jpeg>
</file>