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00B050"/>
                </a:solidFill>
              </a:defRPr>
            </a:pPr>
            <a:r>
              <a:t>Q3 2024 Maintenance Cost Analysis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provides an overview of facility-related expenditures and their impact on our operational budget for Q3 2024. Understanding these costs will help us optimize resource allocation and enhance our market presence.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Facility Maintenance Efficiency Metrics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775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The new energy-efficient lighting installed in 2023 reduced electricity consumption by 15% year-over-year.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Implementation of predictive maintenance software in 2022 has significantly decreased unexpected equipment failures by 20%.</a:t>
            </a:r>
          </a:p>
          <a:p>
            <a:pPr>
              <a:spcAft>
                <a:spcPts val="400"/>
              </a:spcAft>
              <a:defRPr sz="1600">
                <a:solidFill>
                  <a:srgbClr val="FF8243"/>
                </a:solidFill>
              </a:defRPr>
            </a:pPr>
            <a:r>
              <a:rPr dirty="0"/>
              <a:t>Quarterly staff training programs on equipment handling have improved operational safety metrics by 10%.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Adoption of green cleaning practices has aligned with sustainability goals, enhancing brand reputation.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A shift to digital maintenance logs in 2023 improved data accuracy and streamlined audit processes.</a:t>
            </a:r>
          </a:p>
          <a:p>
            <a:pPr>
              <a:spcAft>
                <a:spcPts val="400"/>
              </a:spcAft>
              <a:defRPr sz="1600">
                <a:solidFill>
                  <a:srgbClr val="FF8243"/>
                </a:solidFill>
              </a:defRPr>
            </a:pPr>
            <a:r>
              <a:rPr dirty="0"/>
              <a:t>Vendor partnership reviews in Q2 2024 aimed at optimizing service delivery timelines.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Facility audits conducted bi-annually ensure compliance with industry standards and regulations.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Quarterly Utility Expenditure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Q3 2023 saw a 5% decrease in water usage due to advanced plumbing installations.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Natural gas consumption has remained stable since the 2022 HVAC system upgrade.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Electricity cost fluctuations in Q2 2024 attributed to regional tariff changes.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Solar panel installations completed in 2023 have offset 25% of electricity needs.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Waste management expenses reduced by 12% following the implementation of a new recycling program.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Regular utility provider audits ensure competitive pricing and service efficiency.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Initiatives in place to transition to renewable energy sources by 2025.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Detailed Facility Maintenance Costs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9567"/>
            <a:ext cx="8229600" cy="4525963"/>
          </a:xfrm>
        </p:spPr>
        <p:txBody>
          <a:bodyPr>
            <a:normAutofit fontScale="92500" lnSpcReduction="20000"/>
          </a:bodyPr>
          <a:lstStyle/>
          <a:p>
            <a:endParaRPr dirty="0"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Analysis of maintenance supplier contracts in 2023 revealed potential for improved negotiation terms.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Inventory management practices have optimized the availability of maintenance supplies, reducing waste.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rPr dirty="0"/>
              <a:t>Equipment lifecycle assessments guide capital expenditure decisions for upcoming fiscal years.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Cross-departmental collaboration has streamlined procurement processes for maintenance parts.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A focus on vendor relationship management has enhanced response times and service quality.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rPr dirty="0"/>
              <a:t>Regular performance reviews of maintenance staff ensure high standards of service delivery.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Safety audits conducted quarterly help maintain compliance with occupational standards.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Impact of Maintenance on Store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Store layout redesigns in 2023 have facilitated easier access for maintenance activities.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Customer feedback in Q2 2024 highlighted improvements in store cleanliness and ambiance.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Routine maintenance scheduling minimizes disruption during peak shopping hours.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Enhanced communication with store managers ensures alignment on maintenance priorities.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Employee satisfaction surveys show increased staff morale due to safer working environments.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Integration of IoT devices has improved real-time monitoring of store facilities.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Emergency response protocols are regularly updated to address potential facility issues swiftly.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FF8243"/>
                </a:solidFill>
              </a:defRPr>
            </a:pPr>
            <a:r>
              <a:t>In conclusion, reviewing our facility maintenance costs allows us to identify areas for cost-saving and efficiency improvements. Moving forward, implementing strategic adjustments will enhance our operational effectiveness and support our growth strategies.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464</Words>
  <Application>Microsoft Macintosh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Q3 2024 Maintenance Cost Analysis</vt:lpstr>
      <vt:lpstr>Introduction</vt:lpstr>
      <vt:lpstr>Facility Maintenance Efficiency Metrics</vt:lpstr>
      <vt:lpstr>Quarterly Utility Expenditure Overview</vt:lpstr>
      <vt:lpstr>Detailed Facility Maintenance Costs</vt:lpstr>
      <vt:lpstr>Impact of Maintenance on Store Operations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2</cp:revision>
  <dcterms:created xsi:type="dcterms:W3CDTF">2013-01-27T09:14:16Z</dcterms:created>
  <dcterms:modified xsi:type="dcterms:W3CDTF">2025-08-15T21:50:16Z</dcterms:modified>
  <cp:category/>
</cp:coreProperties>
</file>